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_rels/notesSlide52.xml.rels" ContentType="application/vnd.openxmlformats-package.relationships+xml"/>
  <Override PartName="/ppt/notesSlides/notesSlide52.xml" ContentType="application/vnd.openxmlformats-officedocument.presentationml.notesSlide+xml"/>
  <Override PartName="/ppt/_rels/presentation.xml.rels" ContentType="application/vnd.openxmlformats-package.relationships+xml"/>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23.xml.rels" ContentType="application/vnd.openxmlformats-package.relationships+xml"/>
  <Override PartName="/ppt/slideLayouts/_rels/slideLayout30.xml.rels" ContentType="application/vnd.openxmlformats-package.relationships+xml"/>
  <Override PartName="/ppt/slideLayouts/_rels/slideLayout14.xml.rels" ContentType="application/vnd.openxmlformats-package.relationships+xml"/>
  <Override PartName="/ppt/slideLayouts/_rels/slideLayout29.xml.rels" ContentType="application/vnd.openxmlformats-package.relationships+xml"/>
  <Override PartName="/ppt/slideLayouts/_rels/slideLayout10.xml.rels" ContentType="application/vnd.openxmlformats-package.relationships+xml"/>
  <Override PartName="/ppt/slideLayouts/_rels/slideLayout25.xml.rels" ContentType="application/vnd.openxmlformats-package.relationships+xml"/>
  <Override PartName="/ppt/slideLayouts/_rels/slideLayout16.xml.rels" ContentType="application/vnd.openxmlformats-package.relationships+xml"/>
  <Override PartName="/ppt/slideLayouts/_rels/slideLayout32.xml.rels" ContentType="application/vnd.openxmlformats-package.relationships+xml"/>
  <Override PartName="/ppt/slideLayouts/_rels/slideLayout34.xml.rels" ContentType="application/vnd.openxmlformats-package.relationships+xml"/>
  <Override PartName="/ppt/slideLayouts/_rels/slideLayout20.xml.rels" ContentType="application/vnd.openxmlformats-package.relationships+xml"/>
  <Override PartName="/ppt/slideLayouts/_rels/slideLayout35.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31.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27.xml.rels" ContentType="application/vnd.openxmlformats-package.relationships+xml"/>
  <Override PartName="/ppt/slideLayouts/_rels/slideLayout5.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1.xml.rels" ContentType="application/vnd.openxmlformats-package.relationships+xml"/>
  <Override PartName="/ppt/slideLayouts/_rels/slideLayout26.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33.xml" ContentType="application/vnd.openxmlformats-officedocument.presentationml.slideLayout+xml"/>
  <Override PartName="/ppt/slideLayouts/slideLayout10.xml" ContentType="application/vnd.openxmlformats-officedocument.presentationml.slideLayout+xml"/>
  <Override PartName="/ppt/slideLayouts/slideLayout34.xml" ContentType="application/vnd.openxmlformats-officedocument.presentationml.slideLayout+xml"/>
  <Override PartName="/ppt/slideLayouts/slideLayout11.xml" ContentType="application/vnd.openxmlformats-officedocument.presentationml.slideLayout+xml"/>
  <Override PartName="/ppt/slideLayouts/slideLayout35.xml" ContentType="application/vnd.openxmlformats-officedocument.presentationml.slideLayout+xml"/>
  <Override PartName="/ppt/slideLayouts/slideLayout12.xml" ContentType="application/vnd.openxmlformats-officedocument.presentationml.slideLayout+xml"/>
  <Override PartName="/ppt/slideLayouts/slideLayout36.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slideLayouts/slideLayout24.xml" ContentType="application/vnd.openxmlformats-officedocument.presentationml.slideLayout+xml"/>
  <Override PartName="/ppt/slideLayouts/slideLayout4.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2.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media/image56.png" ContentType="image/png"/>
  <Override PartName="/ppt/media/image55.png" ContentType="image/png"/>
  <Override PartName="/ppt/media/image54.png" ContentType="image/png"/>
  <Override PartName="/ppt/media/image53.png" ContentType="image/png"/>
  <Override PartName="/ppt/media/image52.png" ContentType="image/png"/>
  <Override PartName="/ppt/media/image51.png" ContentType="image/png"/>
  <Override PartName="/ppt/media/image50.png" ContentType="image/png"/>
  <Override PartName="/ppt/media/image46.png" ContentType="image/png"/>
  <Override PartName="/ppt/media/image45.png" ContentType="image/png"/>
  <Override PartName="/ppt/media/image44.png" ContentType="image/png"/>
  <Override PartName="/ppt/media/image43.png" ContentType="image/png"/>
  <Override PartName="/ppt/media/image42.png" ContentType="image/png"/>
  <Override PartName="/ppt/media/image41.png" ContentType="image/png"/>
  <Override PartName="/ppt/media/image40.png" ContentType="image/png"/>
  <Override PartName="/ppt/media/image30.png" ContentType="image/png"/>
  <Override PartName="/ppt/media/image39.png" ContentType="image/png"/>
  <Override PartName="/ppt/media/image9.png" ContentType="image/png"/>
  <Override PartName="/ppt/media/image86.png" ContentType="image/png"/>
  <Override PartName="/ppt/media/image13.png" ContentType="image/png"/>
  <Override PartName="/ppt/media/image1.png" ContentType="image/png"/>
  <Override PartName="/ppt/media/image38.png" ContentType="image/png"/>
  <Override PartName="/ppt/media/image8.png" ContentType="image/png"/>
  <Override PartName="/ppt/media/image85.png" ContentType="image/png"/>
  <Override PartName="/ppt/media/image49.png" ContentType="image/png"/>
  <Override PartName="/ppt/media/image100.png" ContentType="image/png"/>
  <Override PartName="/ppt/media/image12.png" ContentType="image/png"/>
  <Override PartName="/ppt/media/image109.png" ContentType="image/png"/>
  <Override PartName="/ppt/media/image37.png" ContentType="image/png"/>
  <Override PartName="/ppt/media/image7.png" ContentType="image/png"/>
  <Override PartName="/ppt/media/image19.png" ContentType="image/png"/>
  <Override PartName="/ppt/media/image84.png" ContentType="image/png"/>
  <Override PartName="/ppt/media/image48.png" ContentType="image/png"/>
  <Override PartName="/ppt/media/image11.png" ContentType="image/png"/>
  <Override PartName="/ppt/media/image108.png" ContentType="image/png"/>
  <Override PartName="/ppt/media/image36.png" ContentType="image/png"/>
  <Override PartName="/ppt/media/image6.png" ContentType="image/png"/>
  <Override PartName="/ppt/media/image18.png" ContentType="image/png"/>
  <Override PartName="/ppt/media/image83.png" ContentType="image/png"/>
  <Override PartName="/ppt/media/image29.png" ContentType="image/png"/>
  <Override PartName="/ppt/media/image94.png" ContentType="image/png"/>
  <Override PartName="/ppt/media/image47.png" ContentType="image/png"/>
  <Override PartName="/ppt/media/image10.png" ContentType="image/png"/>
  <Override PartName="/ppt/media/image107.png" ContentType="image/png"/>
  <Override PartName="/ppt/media/image35.png" ContentType="image/png"/>
  <Override PartName="/ppt/media/image5.png" ContentType="image/png"/>
  <Override PartName="/ppt/media/image17.png" ContentType="image/png"/>
  <Override PartName="/ppt/media/image82.png" ContentType="image/png"/>
  <Override PartName="/ppt/media/image28.png" ContentType="image/png"/>
  <Override PartName="/ppt/media/image93.png" ContentType="image/png"/>
  <Override PartName="/ppt/media/image34.png" ContentType="image/png"/>
  <Override PartName="/ppt/media/image4.png" ContentType="image/png"/>
  <Override PartName="/ppt/media/image16.png" ContentType="image/png"/>
  <Override PartName="/ppt/media/image81.png" ContentType="image/png"/>
  <Override PartName="/ppt/media/image27.png" ContentType="image/png"/>
  <Override PartName="/ppt/media/image92.png" ContentType="image/png"/>
  <Override PartName="/ppt/media/image70.png" ContentType="image/png"/>
  <Override PartName="/ppt/media/image114.png" ContentType="image/png"/>
  <Override PartName="/ppt/media/image69.png" ContentType="image/png"/>
  <Override PartName="/ppt/media/image32.png" ContentType="image/png"/>
  <Override PartName="/ppt/media/image71.png" ContentType="image/png"/>
  <Override PartName="/ppt/media/image72.png" ContentType="image/png"/>
  <Override PartName="/ppt/media/image73.png" ContentType="image/png"/>
  <Override PartName="/ppt/media/image74.png" ContentType="image/png"/>
  <Override PartName="/ppt/media/image75.png" ContentType="image/png"/>
  <Override PartName="/ppt/media/image76.png" ContentType="image/png"/>
  <Override PartName="/ppt/media/image77.png" ContentType="image/png"/>
  <Override PartName="/ppt/media/image78.png" ContentType="image/png"/>
  <Override PartName="/ppt/media/image87.png" ContentType="image/png"/>
  <Override PartName="/ppt/media/image88.png" ContentType="image/png"/>
  <Override PartName="/ppt/media/image95.png" ContentType="image/png"/>
  <Override PartName="/ppt/media/image102.png" ContentType="image/png"/>
  <Override PartName="/ppt/media/image96.png" ContentType="image/png"/>
  <Override PartName="/ppt/media/image103.png" ContentType="image/png"/>
  <Override PartName="/ppt/media/image113.png" ContentType="image/png"/>
  <Override PartName="/ppt/media/image79.png" ContentType="image/png"/>
  <Override PartName="/ppt/media/image101.png" ContentType="image/png"/>
  <Override PartName="/ppt/media/image99.png" ContentType="image/png"/>
  <Override PartName="/ppt/media/image106.png" ContentType="image/png"/>
  <Override PartName="/ppt/media/image62.png" ContentType="image/png"/>
  <Override PartName="/ppt/media/image112.png" ContentType="image/png"/>
  <Override PartName="/ppt/media/image98.png" ContentType="image/png"/>
  <Override PartName="/ppt/media/image105.png" ContentType="image/png"/>
  <Override PartName="/ppt/media/image61.png" ContentType="image/png"/>
  <Override PartName="/ppt/media/image89.png" ContentType="image/png"/>
  <Override PartName="/ppt/media/image111.png" ContentType="image/png"/>
  <Override PartName="/ppt/media/image97.png" ContentType="image/png"/>
  <Override PartName="/ppt/media/image104.png" ContentType="image/png"/>
  <Override PartName="/ppt/media/image60.png" ContentType="image/png"/>
  <Override PartName="/ppt/media/image68.png" ContentType="image/png"/>
  <Override PartName="/ppt/media/image31.png" ContentType="image/png"/>
  <Override PartName="/ppt/media/image67.png" ContentType="image/png"/>
  <Override PartName="/ppt/media/image66.png" ContentType="image/png"/>
  <Override PartName="/ppt/media/image65.png" ContentType="image/png"/>
  <Override PartName="/ppt/media/image64.png" ContentType="image/png"/>
  <Override PartName="/ppt/media/image63.png" ContentType="image/png"/>
  <Override PartName="/ppt/media/image23.png" ContentType="image/png"/>
  <Override PartName="/ppt/media/image22.png" ContentType="image/png"/>
  <Override PartName="/ppt/media/image59.png" ContentType="image/png"/>
  <Override PartName="/ppt/media/image110.png" ContentType="image/png"/>
  <Override PartName="/ppt/media/image24.png" ContentType="image/png"/>
  <Override PartName="/ppt/media/image21.png" ContentType="image/png"/>
  <Override PartName="/ppt/media/image58.png" ContentType="image/png"/>
  <Override PartName="/ppt/media/image20.png" ContentType="image/png"/>
  <Override PartName="/ppt/media/image57.png" ContentType="image/png"/>
  <Override PartName="/ppt/media/image25.png" ContentType="image/png"/>
  <Override PartName="/ppt/media/image90.png" ContentType="image/png"/>
  <Override PartName="/ppt/media/image2.png" ContentType="image/png"/>
  <Override PartName="/ppt/media/image14.png" ContentType="image/png"/>
  <Override PartName="/ppt/media/image26.png" ContentType="image/png"/>
  <Override PartName="/ppt/media/image91.png" ContentType="image/png"/>
  <Override PartName="/ppt/media/image15.png" ContentType="image/png"/>
  <Override PartName="/ppt/media/image80.png" ContentType="image/png"/>
  <Override PartName="/ppt/media/image3.png" ContentType="image/png"/>
  <Override PartName="/ppt/media/image33.png" ContentType="image/png"/>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47.xml" ContentType="application/vnd.openxmlformats-officedocument.presentationml.slide+xml"/>
  <Override PartName="/ppt/slides/slide42.xml" ContentType="application/vnd.openxmlformats-officedocument.presentationml.slide+xml"/>
  <Override PartName="/ppt/slides/slide7.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60.xml" ContentType="application/vnd.openxmlformats-officedocument.presentationml.slide+xml"/>
  <Override PartName="/ppt/slides/slide20.xml" ContentType="application/vnd.openxmlformats-officedocument.presentationml.slide+xml"/>
  <Override PartName="/ppt/slides/slide57.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62.xml" ContentType="application/vnd.openxmlformats-officedocument.presentationml.slide+xml"/>
  <Override PartName="/ppt/slides/slide25.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58.xml" ContentType="application/vnd.openxmlformats-officedocument.presentationml.slide+xml"/>
  <Override PartName="/ppt/slides/slide21.xml" ContentType="application/vnd.openxmlformats-officedocument.presentationml.slide+xml"/>
  <Override PartName="/ppt/slides/slide23.xml" ContentType="application/vnd.openxmlformats-officedocument.presentationml.slide+xml"/>
  <Override PartName="/ppt/slides/slide61.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59.xml" ContentType="application/vnd.openxmlformats-officedocument.presentationml.slide+xml"/>
  <Override PartName="/ppt/slides/slide22.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43.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48.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49.xml" ContentType="application/vnd.openxmlformats-officedocument.presentationml.slide+xml"/>
  <Override PartName="/ppt/slides/_rels/slide59.xml.rels" ContentType="application/vnd.openxmlformats-package.relationships+xml"/>
  <Override PartName="/ppt/slides/_rels/slide10.xml.rels" ContentType="application/vnd.openxmlformats-package.relationships+xml"/>
  <Override PartName="/ppt/slides/_rels/slide62.xml.rels" ContentType="application/vnd.openxmlformats-package.relationships+xml"/>
  <Override PartName="/ppt/slides/_rels/slide46.xml.rels" ContentType="application/vnd.openxmlformats-package.relationships+xml"/>
  <Override PartName="/ppt/slides/_rels/slide53.xml.rels" ContentType="application/vnd.openxmlformats-package.relationships+xml"/>
  <Override PartName="/ppt/slides/_rels/slide58.xml.rels" ContentType="application/vnd.openxmlformats-package.relationships+xml"/>
  <Override PartName="/ppt/slides/_rels/slide13.xml.rels" ContentType="application/vnd.openxmlformats-package.relationships+xml"/>
  <Override PartName="/ppt/slides/_rels/slide36.xml.rels" ContentType="application/vnd.openxmlformats-package.relationships+xml"/>
  <Override PartName="/ppt/slides/_rels/slide27.xml.rels" ContentType="application/vnd.openxmlformats-package.relationships+xml"/>
  <Override PartName="/ppt/slides/_rels/slide43.xml.rels" ContentType="application/vnd.openxmlformats-package.relationships+xml"/>
  <Override PartName="/ppt/slides/_rels/slide8.xml.rels" ContentType="application/vnd.openxmlformats-package.relationships+xml"/>
  <Override PartName="/ppt/slides/_rels/slide2.xml.rels" ContentType="application/vnd.openxmlformats-package.relationships+xml"/>
  <Override PartName="/ppt/slides/_rels/slide21.xml.rels" ContentType="application/vnd.openxmlformats-package.relationships+xml"/>
  <Override PartName="/ppt/slides/_rels/slide17.xml.rels" ContentType="application/vnd.openxmlformats-package.relationships+xml"/>
  <Override PartName="/ppt/slides/_rels/slide11.xml.rels" ContentType="application/vnd.openxmlformats-package.relationships+xml"/>
  <Override PartName="/ppt/slides/_rels/slide26.xml.rels" ContentType="application/vnd.openxmlformats-package.relationships+xml"/>
  <Override PartName="/ppt/slides/_rels/slide12.xml.rels" ContentType="application/vnd.openxmlformats-package.relationships+xml"/>
  <Override PartName="/ppt/slides/_rels/slide48.xml.rels" ContentType="application/vnd.openxmlformats-package.relationships+xml"/>
  <Override PartName="/ppt/slides/_rels/slide5.xml.rels" ContentType="application/vnd.openxmlformats-package.relationships+xml"/>
  <Override PartName="/ppt/slides/_rels/slide40.xml.rels" ContentType="application/vnd.openxmlformats-package.relationships+xml"/>
  <Override PartName="/ppt/slides/_rels/slide55.xml.rels" ContentType="application/vnd.openxmlformats-package.relationships+xml"/>
  <Override PartName="/ppt/slides/_rels/slide35.xml.rels" ContentType="application/vnd.openxmlformats-package.relationships+xml"/>
  <Override PartName="/ppt/slides/_rels/slide51.xml.rels" ContentType="application/vnd.openxmlformats-package.relationships+xml"/>
  <Override PartName="/ppt/slides/_rels/slide42.xml.rels" ContentType="application/vnd.openxmlformats-package.relationships+xml"/>
  <Override PartName="/ppt/slides/_rels/slide7.xml.rels" ContentType="application/vnd.openxmlformats-package.relationships+xml"/>
  <Override PartName="/ppt/slides/_rels/slide54.xml.rels" ContentType="application/vnd.openxmlformats-package.relationships+xml"/>
  <Override PartName="/ppt/slides/_rels/slide47.xml.rels" ContentType="application/vnd.openxmlformats-package.relationships+xml"/>
  <Override PartName="/ppt/slides/_rels/slide4.xml.rels" ContentType="application/vnd.openxmlformats-package.relationships+xml"/>
  <Override PartName="/ppt/slides/_rels/slide41.xml.rels" ContentType="application/vnd.openxmlformats-package.relationships+xml"/>
  <Override PartName="/ppt/slides/_rels/slide6.xml.rels" ContentType="application/vnd.openxmlformats-package.relationships+xml"/>
  <Override PartName="/ppt/slides/_rels/slide34.xml.rels" ContentType="application/vnd.openxmlformats-package.relationships+xml"/>
  <Override PartName="/ppt/slides/_rels/slide49.xml.rels" ContentType="application/vnd.openxmlformats-package.relationships+xml"/>
  <Override PartName="/ppt/slides/_rels/slide50.xml.rels" ContentType="application/vnd.openxmlformats-package.relationships+xml"/>
  <Override PartName="/ppt/slides/_rels/slide60.xml.rels" ContentType="application/vnd.openxmlformats-package.relationships+xml"/>
  <Override PartName="/ppt/slides/_rels/slide56.xml.rels" ContentType="application/vnd.openxmlformats-package.relationships+xml"/>
  <Override PartName="/ppt/slides/_rels/slide57.xml.rels" ContentType="application/vnd.openxmlformats-package.relationships+xml"/>
  <Override PartName="/ppt/slides/_rels/slide61.xml.rels" ContentType="application/vnd.openxmlformats-package.relationships+xml"/>
  <Override PartName="/ppt/slides/_rels/slide52.xml.rels" ContentType="application/vnd.openxmlformats-package.relationships+xml"/>
  <Override PartName="/ppt/slides/_rels/slide14.xml.rels" ContentType="application/vnd.openxmlformats-package.relationships+xml"/>
  <Override PartName="/ppt/slides/_rels/slide33.xml.rels" ContentType="application/vnd.openxmlformats-package.relationships+xml"/>
  <Override PartName="/ppt/slides/_rels/slide29.xml.rels" ContentType="application/vnd.openxmlformats-package.relationships+xml"/>
  <Override PartName="/ppt/slides/_rels/slide19.xml.rels" ContentType="application/vnd.openxmlformats-package.relationships+xml"/>
  <Override PartName="/ppt/slides/_rels/slide23.xml.rels" ContentType="application/vnd.openxmlformats-package.relationships+xml"/>
  <Override PartName="/ppt/slides/_rels/slide30.xml.rels" ContentType="application/vnd.openxmlformats-package.relationships+xml"/>
  <Override PartName="/ppt/slides/_rels/slide38.xml.rels" ContentType="application/vnd.openxmlformats-package.relationships+xml"/>
  <Override PartName="/ppt/slides/_rels/slide45.xml.rels" ContentType="application/vnd.openxmlformats-package.relationships+xml"/>
  <Override PartName="/ppt/slides/_rels/slide28.xml.rels" ContentType="application/vnd.openxmlformats-package.relationships+xml"/>
  <Override PartName="/ppt/slides/_rels/slide18.xml.rels" ContentType="application/vnd.openxmlformats-package.relationships+xml"/>
  <Override PartName="/ppt/slides/_rels/slide22.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44.xml.rels" ContentType="application/vnd.openxmlformats-package.relationships+xml"/>
  <Override PartName="/ppt/slides/_rels/slide37.xml.rels" ContentType="application/vnd.openxmlformats-package.relationships+xml"/>
  <Override PartName="/ppt/slides/_rels/slide25.xml.rels" ContentType="application/vnd.openxmlformats-package.relationships+xml"/>
  <Override PartName="/ppt/slides/_rels/slide20.xml.rels" ContentType="application/vnd.openxmlformats-package.relationships+xml"/>
  <Override PartName="/ppt/slides/_rels/slide16.xml.rels" ContentType="application/vnd.openxmlformats-package.relationships+xml"/>
  <Override PartName="/ppt/slides/_rels/slide1.xml.rels" ContentType="application/vnd.openxmlformats-package.relationships+xml"/>
  <Override PartName="/ppt/slides/_rels/slide32.xml.rels" ContentType="application/vnd.openxmlformats-package.relationships+xml"/>
  <Override PartName="/ppt/slides/_rels/slide24.xml.rels" ContentType="application/vnd.openxmlformats-package.relationships+xml"/>
  <Override PartName="/ppt/slides/_rels/slide15.xml.rels" ContentType="application/vnd.openxmlformats-package.relationships+xml"/>
  <Override PartName="/ppt/slides/_rels/slide31.xml.rels" ContentType="application/vnd.openxmlformats-package.relationships+xml"/>
  <Override PartName="/ppt/slides/_rels/slide39.xml.rels" ContentType="application/vnd.openxmlformats-package.relationships+xml"/>
  <Override PartName="/ppt/slides/slide6.xml" ContentType="application/vnd.openxmlformats-officedocument.presentationml.slide+xml"/>
  <Override PartName="/ppt/slides/slide1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Lst>
  <p:sldSz cx="9144000" cy="51435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ja-JP" sz="4400" spc="-1" strike="noStrike">
                <a:latin typeface="Arial"/>
              </a:rPr>
              <a:t>スライドを移動するにはクリックします。</a:t>
            </a:r>
            <a:endParaRPr b="0" lang="en-US" sz="4400" spc="-1" strike="noStrike">
              <a:latin typeface="Arial"/>
            </a:endParaRPr>
          </a:p>
        </p:txBody>
      </p:sp>
      <p:sp>
        <p:nvSpPr>
          <p:cNvPr id="115" name="PlaceHolder 2"/>
          <p:cNvSpPr>
            <a:spLocks noGrp="1"/>
          </p:cNvSpPr>
          <p:nvPr>
            <p:ph type="body"/>
          </p:nvPr>
        </p:nvSpPr>
        <p:spPr>
          <a:xfrm>
            <a:off x="756000" y="5078520"/>
            <a:ext cx="6047640" cy="4811040"/>
          </a:xfrm>
          <a:prstGeom prst="rect">
            <a:avLst/>
          </a:prstGeom>
        </p:spPr>
        <p:txBody>
          <a:bodyPr lIns="0" rIns="0" tIns="0" bIns="0">
            <a:noAutofit/>
          </a:bodyPr>
          <a:p>
            <a:r>
              <a:rPr b="0" lang="ja-JP" sz="2000" spc="-1" strike="noStrike">
                <a:latin typeface="Arial"/>
              </a:rPr>
              <a:t>クリックしてノート書式の編集</a:t>
            </a:r>
            <a:endParaRPr b="0" lang="en-US" sz="2000" spc="-1" strike="noStrike">
              <a:latin typeface="Arial"/>
            </a:endParaRPr>
          </a:p>
        </p:txBody>
      </p:sp>
      <p:sp>
        <p:nvSpPr>
          <p:cNvPr id="116" name="PlaceHolder 3"/>
          <p:cNvSpPr>
            <a:spLocks noGrp="1"/>
          </p:cNvSpPr>
          <p:nvPr>
            <p:ph type="hdr"/>
          </p:nvPr>
        </p:nvSpPr>
        <p:spPr>
          <a:xfrm>
            <a:off x="0" y="0"/>
            <a:ext cx="3280680" cy="534240"/>
          </a:xfrm>
          <a:prstGeom prst="rect">
            <a:avLst/>
          </a:prstGeom>
        </p:spPr>
        <p:txBody>
          <a:bodyPr lIns="0" rIns="0" tIns="0" bIns="0">
            <a:noAutofit/>
          </a:bodyPr>
          <a:p>
            <a:r>
              <a:rPr b="0" lang="en-US" sz="1400" spc="-1" strike="noStrike">
                <a:latin typeface="Times New Roman"/>
              </a:rPr>
              <a:t>&lt;ヘッダー&gt;</a:t>
            </a:r>
            <a:endParaRPr b="0" lang="en-US" sz="1400" spc="-1" strike="noStrike">
              <a:latin typeface="Times New Roman"/>
            </a:endParaRPr>
          </a:p>
        </p:txBody>
      </p:sp>
      <p:sp>
        <p:nvSpPr>
          <p:cNvPr id="117" name="PlaceHolder 4"/>
          <p:cNvSpPr>
            <a:spLocks noGrp="1"/>
          </p:cNvSpPr>
          <p:nvPr>
            <p:ph type="dt"/>
          </p:nvPr>
        </p:nvSpPr>
        <p:spPr>
          <a:xfrm>
            <a:off x="4278960" y="0"/>
            <a:ext cx="3280680" cy="534240"/>
          </a:xfrm>
          <a:prstGeom prst="rect">
            <a:avLst/>
          </a:prstGeom>
        </p:spPr>
        <p:txBody>
          <a:bodyPr lIns="0" rIns="0" tIns="0" bIns="0">
            <a:noAutofit/>
          </a:bodyPr>
          <a:p>
            <a:pPr algn="r"/>
            <a:r>
              <a:rPr b="0" lang="en-US" sz="1400" spc="-1" strike="noStrike">
                <a:latin typeface="Times New Roman"/>
              </a:rPr>
              <a:t>&lt;日付/時刻&gt;</a:t>
            </a:r>
            <a:endParaRPr b="0" lang="en-US" sz="1400" spc="-1" strike="noStrike">
              <a:latin typeface="Times New Roman"/>
            </a:endParaRPr>
          </a:p>
        </p:txBody>
      </p:sp>
      <p:sp>
        <p:nvSpPr>
          <p:cNvPr id="118" name="PlaceHolder 5"/>
          <p:cNvSpPr>
            <a:spLocks noGrp="1"/>
          </p:cNvSpPr>
          <p:nvPr>
            <p:ph type="ftr"/>
          </p:nvPr>
        </p:nvSpPr>
        <p:spPr>
          <a:xfrm>
            <a:off x="0" y="10157400"/>
            <a:ext cx="3280680" cy="534240"/>
          </a:xfrm>
          <a:prstGeom prst="rect">
            <a:avLst/>
          </a:prstGeom>
        </p:spPr>
        <p:txBody>
          <a:bodyPr lIns="0" rIns="0" tIns="0" bIns="0" anchor="b">
            <a:noAutofit/>
          </a:bodyPr>
          <a:p>
            <a:r>
              <a:rPr b="0" lang="en-US" sz="1400" spc="-1" strike="noStrike">
                <a:latin typeface="Times New Roman"/>
              </a:rPr>
              <a:t>&lt;フッター&gt;</a:t>
            </a:r>
            <a:endParaRPr b="0" lang="en-US" sz="1400" spc="-1" strike="noStrike">
              <a:latin typeface="Times New Roman"/>
            </a:endParaRPr>
          </a:p>
        </p:txBody>
      </p:sp>
      <p:sp>
        <p:nvSpPr>
          <p:cNvPr id="119"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8FE33455-E43D-4C4A-9E5A-7DC4FC74526C}" type="slidenum">
              <a:rPr b="0" lang="en-US" sz="1400" spc="-1" strike="noStrike">
                <a:latin typeface="Times New Roman"/>
              </a:rPr>
              <a:t>&lt;番号&gt;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notesSlide5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2" name="PlaceHolder 1"/>
          <p:cNvSpPr>
            <a:spLocks noGrp="1"/>
          </p:cNvSpPr>
          <p:nvPr>
            <p:ph type="body"/>
          </p:nvPr>
        </p:nvSpPr>
        <p:spPr>
          <a:xfrm>
            <a:off x="685800" y="4343400"/>
            <a:ext cx="5485680" cy="4113720"/>
          </a:xfrm>
          <a:prstGeom prst="rect">
            <a:avLst/>
          </a:prstGeom>
        </p:spPr>
        <p:txBody>
          <a:bodyPr lIns="0" rIns="0" tIns="91440" bIns="91440">
            <a:noAutofit/>
          </a:bodyPr>
          <a:p>
            <a:pPr marL="216000" indent="-216000">
              <a:lnSpc>
                <a:spcPct val="100000"/>
              </a:lnSpc>
              <a:tabLst>
                <a:tab algn="l" pos="0"/>
              </a:tabLst>
            </a:pPr>
            <a:r>
              <a:rPr b="0" lang="ja" sz="1100" spc="-1" strike="noStrike">
                <a:latin typeface="Arial"/>
              </a:rPr>
              <a:t>でじたるあーつはフィルタリングソフト</a:t>
            </a:r>
            <a:endParaRPr b="0" lang="en-US" sz="1100" spc="-1" strike="noStrike">
              <a:latin typeface="Arial"/>
            </a:endParaRPr>
          </a:p>
          <a:p>
            <a:pPr marL="216000" indent="-216000">
              <a:lnSpc>
                <a:spcPct val="100000"/>
              </a:lnSpc>
              <a:tabLst>
                <a:tab algn="l" pos="0"/>
              </a:tabLst>
            </a:pPr>
            <a:endParaRPr b="0" lang="en-US" sz="1100" spc="-1" strike="noStrike">
              <a:latin typeface="Arial"/>
            </a:endParaRPr>
          </a:p>
        </p:txBody>
      </p:sp>
      <p:sp>
        <p:nvSpPr>
          <p:cNvPr id="493" name="PlaceHolder 2"/>
          <p:cNvSpPr>
            <a:spLocks noGrp="1"/>
          </p:cNvSpPr>
          <p:nvPr>
            <p:ph type="sldImg"/>
          </p:nvPr>
        </p:nvSpPr>
        <p:spPr>
          <a:xfrm>
            <a:off x="196200" y="694800"/>
            <a:ext cx="6464880" cy="3427920"/>
          </a:xfrm>
          <a:prstGeom prst="rect">
            <a:avLst/>
          </a:prstGeom>
        </p:spPr>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24" name="PlaceHolder 2"/>
          <p:cNvSpPr>
            <a:spLocks noGrp="1"/>
          </p:cNvSpPr>
          <p:nvPr>
            <p:ph type="body"/>
          </p:nvPr>
        </p:nvSpPr>
        <p:spPr>
          <a:xfrm>
            <a:off x="311760" y="1152360"/>
            <a:ext cx="8519760" cy="1629000"/>
          </a:xfrm>
          <a:prstGeom prst="rect">
            <a:avLst/>
          </a:prstGeom>
        </p:spPr>
        <p:txBody>
          <a:bodyPr lIns="0" rIns="0" tIns="0" bIns="0">
            <a:normAutofit/>
          </a:bodyPr>
          <a:p>
            <a:endParaRPr b="0" lang="en-US" sz="3200" spc="-1" strike="noStrike">
              <a:latin typeface="Arial"/>
            </a:endParaRPr>
          </a:p>
        </p:txBody>
      </p:sp>
      <p:sp>
        <p:nvSpPr>
          <p:cNvPr id="25" name="PlaceHolder 3"/>
          <p:cNvSpPr>
            <a:spLocks noGrp="1"/>
          </p:cNvSpPr>
          <p:nvPr>
            <p:ph type="body"/>
          </p:nvPr>
        </p:nvSpPr>
        <p:spPr>
          <a:xfrm>
            <a:off x="311760" y="2936520"/>
            <a:ext cx="8519760" cy="16290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27" name="PlaceHolder 2"/>
          <p:cNvSpPr>
            <a:spLocks noGrp="1"/>
          </p:cNvSpPr>
          <p:nvPr>
            <p:ph type="body"/>
          </p:nvPr>
        </p:nvSpPr>
        <p:spPr>
          <a:xfrm>
            <a:off x="311760" y="1152360"/>
            <a:ext cx="4157280" cy="162900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4677120" y="1152360"/>
            <a:ext cx="4157280" cy="1629000"/>
          </a:xfrm>
          <a:prstGeom prst="rect">
            <a:avLst/>
          </a:prstGeom>
        </p:spPr>
        <p:txBody>
          <a:bodyPr lIns="0" rIns="0" tIns="0" bIns="0">
            <a:normAutofit/>
          </a:bodyPr>
          <a:p>
            <a:endParaRPr b="0" lang="en-US" sz="3200" spc="-1" strike="noStrike">
              <a:latin typeface="Arial"/>
            </a:endParaRPr>
          </a:p>
        </p:txBody>
      </p:sp>
      <p:sp>
        <p:nvSpPr>
          <p:cNvPr id="29" name="PlaceHolder 4"/>
          <p:cNvSpPr>
            <a:spLocks noGrp="1"/>
          </p:cNvSpPr>
          <p:nvPr>
            <p:ph type="body"/>
          </p:nvPr>
        </p:nvSpPr>
        <p:spPr>
          <a:xfrm>
            <a:off x="311760" y="2936520"/>
            <a:ext cx="4157280" cy="1629000"/>
          </a:xfrm>
          <a:prstGeom prst="rect">
            <a:avLst/>
          </a:prstGeom>
        </p:spPr>
        <p:txBody>
          <a:bodyPr lIns="0" rIns="0" tIns="0" bIns="0">
            <a:normAutofit/>
          </a:bodyPr>
          <a:p>
            <a:endParaRPr b="0" lang="en-US" sz="3200" spc="-1" strike="noStrike">
              <a:latin typeface="Arial"/>
            </a:endParaRPr>
          </a:p>
        </p:txBody>
      </p:sp>
      <p:sp>
        <p:nvSpPr>
          <p:cNvPr id="30" name="PlaceHolder 5"/>
          <p:cNvSpPr>
            <a:spLocks noGrp="1"/>
          </p:cNvSpPr>
          <p:nvPr>
            <p:ph type="body"/>
          </p:nvPr>
        </p:nvSpPr>
        <p:spPr>
          <a:xfrm>
            <a:off x="4677120" y="2936520"/>
            <a:ext cx="4157280" cy="16290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32" name="PlaceHolder 2"/>
          <p:cNvSpPr>
            <a:spLocks noGrp="1"/>
          </p:cNvSpPr>
          <p:nvPr>
            <p:ph type="body"/>
          </p:nvPr>
        </p:nvSpPr>
        <p:spPr>
          <a:xfrm>
            <a:off x="311760" y="1152360"/>
            <a:ext cx="2743200" cy="1629000"/>
          </a:xfrm>
          <a:prstGeom prst="rect">
            <a:avLst/>
          </a:prstGeom>
        </p:spPr>
        <p:txBody>
          <a:bodyPr lIns="0" rIns="0" tIns="0" bIns="0">
            <a:normAutofit/>
          </a:bodyPr>
          <a:p>
            <a:endParaRPr b="0" lang="en-US" sz="3200" spc="-1" strike="noStrike">
              <a:latin typeface="Arial"/>
            </a:endParaRPr>
          </a:p>
        </p:txBody>
      </p:sp>
      <p:sp>
        <p:nvSpPr>
          <p:cNvPr id="33" name="PlaceHolder 3"/>
          <p:cNvSpPr>
            <a:spLocks noGrp="1"/>
          </p:cNvSpPr>
          <p:nvPr>
            <p:ph type="body"/>
          </p:nvPr>
        </p:nvSpPr>
        <p:spPr>
          <a:xfrm>
            <a:off x="3192480" y="1152360"/>
            <a:ext cx="2743200" cy="1629000"/>
          </a:xfrm>
          <a:prstGeom prst="rect">
            <a:avLst/>
          </a:prstGeom>
        </p:spPr>
        <p:txBody>
          <a:bodyPr lIns="0" rIns="0" tIns="0" bIns="0">
            <a:normAutofit/>
          </a:bodyPr>
          <a:p>
            <a:endParaRPr b="0" lang="en-US" sz="3200" spc="-1" strike="noStrike">
              <a:latin typeface="Arial"/>
            </a:endParaRPr>
          </a:p>
        </p:txBody>
      </p:sp>
      <p:sp>
        <p:nvSpPr>
          <p:cNvPr id="34" name="PlaceHolder 4"/>
          <p:cNvSpPr>
            <a:spLocks noGrp="1"/>
          </p:cNvSpPr>
          <p:nvPr>
            <p:ph type="body"/>
          </p:nvPr>
        </p:nvSpPr>
        <p:spPr>
          <a:xfrm>
            <a:off x="6073200" y="1152360"/>
            <a:ext cx="2743200" cy="1629000"/>
          </a:xfrm>
          <a:prstGeom prst="rect">
            <a:avLst/>
          </a:prstGeom>
        </p:spPr>
        <p:txBody>
          <a:bodyPr lIns="0" rIns="0" tIns="0" bIns="0">
            <a:normAutofit/>
          </a:bodyPr>
          <a:p>
            <a:endParaRPr b="0" lang="en-US" sz="3200" spc="-1" strike="noStrike">
              <a:latin typeface="Arial"/>
            </a:endParaRPr>
          </a:p>
        </p:txBody>
      </p:sp>
      <p:sp>
        <p:nvSpPr>
          <p:cNvPr id="35" name="PlaceHolder 5"/>
          <p:cNvSpPr>
            <a:spLocks noGrp="1"/>
          </p:cNvSpPr>
          <p:nvPr>
            <p:ph type="body"/>
          </p:nvPr>
        </p:nvSpPr>
        <p:spPr>
          <a:xfrm>
            <a:off x="311760" y="2936520"/>
            <a:ext cx="2743200" cy="1629000"/>
          </a:xfrm>
          <a:prstGeom prst="rect">
            <a:avLst/>
          </a:prstGeom>
        </p:spPr>
        <p:txBody>
          <a:bodyPr lIns="0" rIns="0" tIns="0" bIns="0">
            <a:normAutofit/>
          </a:bodyPr>
          <a:p>
            <a:endParaRPr b="0" lang="en-US" sz="3200" spc="-1" strike="noStrike">
              <a:latin typeface="Arial"/>
            </a:endParaRPr>
          </a:p>
        </p:txBody>
      </p:sp>
      <p:sp>
        <p:nvSpPr>
          <p:cNvPr id="36" name="PlaceHolder 6"/>
          <p:cNvSpPr>
            <a:spLocks noGrp="1"/>
          </p:cNvSpPr>
          <p:nvPr>
            <p:ph type="body"/>
          </p:nvPr>
        </p:nvSpPr>
        <p:spPr>
          <a:xfrm>
            <a:off x="3192480" y="2936520"/>
            <a:ext cx="2743200" cy="1629000"/>
          </a:xfrm>
          <a:prstGeom prst="rect">
            <a:avLst/>
          </a:prstGeom>
        </p:spPr>
        <p:txBody>
          <a:bodyPr lIns="0" rIns="0" tIns="0" bIns="0">
            <a:normAutofit/>
          </a:bodyPr>
          <a:p>
            <a:endParaRPr b="0" lang="en-US" sz="3200" spc="-1" strike="noStrike">
              <a:latin typeface="Arial"/>
            </a:endParaRPr>
          </a:p>
        </p:txBody>
      </p:sp>
      <p:sp>
        <p:nvSpPr>
          <p:cNvPr id="37" name="PlaceHolder 7"/>
          <p:cNvSpPr>
            <a:spLocks noGrp="1"/>
          </p:cNvSpPr>
          <p:nvPr>
            <p:ph type="body"/>
          </p:nvPr>
        </p:nvSpPr>
        <p:spPr>
          <a:xfrm>
            <a:off x="6073200" y="2936520"/>
            <a:ext cx="2743200" cy="16290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41" name="PlaceHolder 2"/>
          <p:cNvSpPr>
            <a:spLocks noGrp="1"/>
          </p:cNvSpPr>
          <p:nvPr>
            <p:ph type="subTitle"/>
          </p:nvPr>
        </p:nvSpPr>
        <p:spPr>
          <a:xfrm>
            <a:off x="311760" y="1152360"/>
            <a:ext cx="8519760" cy="34156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43" name="PlaceHolder 2"/>
          <p:cNvSpPr>
            <a:spLocks noGrp="1"/>
          </p:cNvSpPr>
          <p:nvPr>
            <p:ph type="body"/>
          </p:nvPr>
        </p:nvSpPr>
        <p:spPr>
          <a:xfrm>
            <a:off x="311760" y="1152360"/>
            <a:ext cx="8519760" cy="34156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45" name="PlaceHolder 2"/>
          <p:cNvSpPr>
            <a:spLocks noGrp="1"/>
          </p:cNvSpPr>
          <p:nvPr>
            <p:ph type="body"/>
          </p:nvPr>
        </p:nvSpPr>
        <p:spPr>
          <a:xfrm>
            <a:off x="311760" y="1152360"/>
            <a:ext cx="4157280" cy="3415680"/>
          </a:xfrm>
          <a:prstGeom prst="rect">
            <a:avLst/>
          </a:prstGeom>
        </p:spPr>
        <p:txBody>
          <a:bodyPr lIns="0" rIns="0" tIns="0" bIns="0">
            <a:normAutofit/>
          </a:bodyPr>
          <a:p>
            <a:endParaRPr b="0" lang="en-US" sz="3200" spc="-1" strike="noStrike">
              <a:latin typeface="Arial"/>
            </a:endParaRPr>
          </a:p>
        </p:txBody>
      </p:sp>
      <p:sp>
        <p:nvSpPr>
          <p:cNvPr id="46" name="PlaceHolder 3"/>
          <p:cNvSpPr>
            <a:spLocks noGrp="1"/>
          </p:cNvSpPr>
          <p:nvPr>
            <p:ph type="body"/>
          </p:nvPr>
        </p:nvSpPr>
        <p:spPr>
          <a:xfrm>
            <a:off x="4677120" y="1152360"/>
            <a:ext cx="4157280" cy="34156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311760" y="444960"/>
            <a:ext cx="8519760" cy="2652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50" name="PlaceHolder 2"/>
          <p:cNvSpPr>
            <a:spLocks noGrp="1"/>
          </p:cNvSpPr>
          <p:nvPr>
            <p:ph type="body"/>
          </p:nvPr>
        </p:nvSpPr>
        <p:spPr>
          <a:xfrm>
            <a:off x="311760" y="1152360"/>
            <a:ext cx="4157280" cy="1629000"/>
          </a:xfrm>
          <a:prstGeom prst="rect">
            <a:avLst/>
          </a:prstGeom>
        </p:spPr>
        <p:txBody>
          <a:bodyPr lIns="0" rIns="0" tIns="0" bIns="0">
            <a:normAutofit/>
          </a:bodyPr>
          <a:p>
            <a:endParaRPr b="0" lang="en-US" sz="3200" spc="-1" strike="noStrike">
              <a:latin typeface="Arial"/>
            </a:endParaRPr>
          </a:p>
        </p:txBody>
      </p:sp>
      <p:sp>
        <p:nvSpPr>
          <p:cNvPr id="51" name="PlaceHolder 3"/>
          <p:cNvSpPr>
            <a:spLocks noGrp="1"/>
          </p:cNvSpPr>
          <p:nvPr>
            <p:ph type="body"/>
          </p:nvPr>
        </p:nvSpPr>
        <p:spPr>
          <a:xfrm>
            <a:off x="4677120" y="1152360"/>
            <a:ext cx="4157280" cy="3415680"/>
          </a:xfrm>
          <a:prstGeom prst="rect">
            <a:avLst/>
          </a:prstGeom>
        </p:spPr>
        <p:txBody>
          <a:bodyPr lIns="0" rIns="0" tIns="0" bIns="0">
            <a:normAutofit/>
          </a:bodyPr>
          <a:p>
            <a:endParaRPr b="0" lang="en-US" sz="3200" spc="-1" strike="noStrike">
              <a:latin typeface="Arial"/>
            </a:endParaRPr>
          </a:p>
        </p:txBody>
      </p:sp>
      <p:sp>
        <p:nvSpPr>
          <p:cNvPr id="52" name="PlaceHolder 4"/>
          <p:cNvSpPr>
            <a:spLocks noGrp="1"/>
          </p:cNvSpPr>
          <p:nvPr>
            <p:ph type="body"/>
          </p:nvPr>
        </p:nvSpPr>
        <p:spPr>
          <a:xfrm>
            <a:off x="311760" y="2936520"/>
            <a:ext cx="4157280" cy="162900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3" name="PlaceHolder 2"/>
          <p:cNvSpPr>
            <a:spLocks noGrp="1"/>
          </p:cNvSpPr>
          <p:nvPr>
            <p:ph type="subTitle"/>
          </p:nvPr>
        </p:nvSpPr>
        <p:spPr>
          <a:xfrm>
            <a:off x="311760" y="1152360"/>
            <a:ext cx="8519760" cy="34156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54" name="PlaceHolder 2"/>
          <p:cNvSpPr>
            <a:spLocks noGrp="1"/>
          </p:cNvSpPr>
          <p:nvPr>
            <p:ph type="body"/>
          </p:nvPr>
        </p:nvSpPr>
        <p:spPr>
          <a:xfrm>
            <a:off x="311760" y="1152360"/>
            <a:ext cx="4157280" cy="3415680"/>
          </a:xfrm>
          <a:prstGeom prst="rect">
            <a:avLst/>
          </a:prstGeom>
        </p:spPr>
        <p:txBody>
          <a:bodyPr lIns="0" rIns="0" tIns="0" bIns="0">
            <a:normAutofit/>
          </a:bodyPr>
          <a:p>
            <a:endParaRPr b="0" lang="en-US" sz="3200" spc="-1" strike="noStrike">
              <a:latin typeface="Arial"/>
            </a:endParaRPr>
          </a:p>
        </p:txBody>
      </p:sp>
      <p:sp>
        <p:nvSpPr>
          <p:cNvPr id="55" name="PlaceHolder 3"/>
          <p:cNvSpPr>
            <a:spLocks noGrp="1"/>
          </p:cNvSpPr>
          <p:nvPr>
            <p:ph type="body"/>
          </p:nvPr>
        </p:nvSpPr>
        <p:spPr>
          <a:xfrm>
            <a:off x="4677120" y="1152360"/>
            <a:ext cx="4157280" cy="1629000"/>
          </a:xfrm>
          <a:prstGeom prst="rect">
            <a:avLst/>
          </a:prstGeom>
        </p:spPr>
        <p:txBody>
          <a:bodyPr lIns="0" rIns="0" tIns="0" bIns="0">
            <a:normAutofit/>
          </a:bodyPr>
          <a:p>
            <a:endParaRPr b="0" lang="en-US" sz="3200" spc="-1" strike="noStrike">
              <a:latin typeface="Arial"/>
            </a:endParaRPr>
          </a:p>
        </p:txBody>
      </p:sp>
      <p:sp>
        <p:nvSpPr>
          <p:cNvPr id="56" name="PlaceHolder 4"/>
          <p:cNvSpPr>
            <a:spLocks noGrp="1"/>
          </p:cNvSpPr>
          <p:nvPr>
            <p:ph type="body"/>
          </p:nvPr>
        </p:nvSpPr>
        <p:spPr>
          <a:xfrm>
            <a:off x="4677120" y="2936520"/>
            <a:ext cx="4157280" cy="162900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58" name="PlaceHolder 2"/>
          <p:cNvSpPr>
            <a:spLocks noGrp="1"/>
          </p:cNvSpPr>
          <p:nvPr>
            <p:ph type="body"/>
          </p:nvPr>
        </p:nvSpPr>
        <p:spPr>
          <a:xfrm>
            <a:off x="311760" y="1152360"/>
            <a:ext cx="4157280" cy="1629000"/>
          </a:xfrm>
          <a:prstGeom prst="rect">
            <a:avLst/>
          </a:prstGeom>
        </p:spPr>
        <p:txBody>
          <a:bodyPr lIns="0" rIns="0" tIns="0" bIns="0">
            <a:normAutofit/>
          </a:bodyPr>
          <a:p>
            <a:endParaRPr b="0" lang="en-US" sz="3200" spc="-1" strike="noStrike">
              <a:latin typeface="Arial"/>
            </a:endParaRPr>
          </a:p>
        </p:txBody>
      </p:sp>
      <p:sp>
        <p:nvSpPr>
          <p:cNvPr id="59" name="PlaceHolder 3"/>
          <p:cNvSpPr>
            <a:spLocks noGrp="1"/>
          </p:cNvSpPr>
          <p:nvPr>
            <p:ph type="body"/>
          </p:nvPr>
        </p:nvSpPr>
        <p:spPr>
          <a:xfrm>
            <a:off x="4677120" y="1152360"/>
            <a:ext cx="4157280" cy="1629000"/>
          </a:xfrm>
          <a:prstGeom prst="rect">
            <a:avLst/>
          </a:prstGeom>
        </p:spPr>
        <p:txBody>
          <a:bodyPr lIns="0" rIns="0" tIns="0" bIns="0">
            <a:normAutofit/>
          </a:bodyPr>
          <a:p>
            <a:endParaRPr b="0" lang="en-US" sz="3200" spc="-1" strike="noStrike">
              <a:latin typeface="Arial"/>
            </a:endParaRPr>
          </a:p>
        </p:txBody>
      </p:sp>
      <p:sp>
        <p:nvSpPr>
          <p:cNvPr id="60" name="PlaceHolder 4"/>
          <p:cNvSpPr>
            <a:spLocks noGrp="1"/>
          </p:cNvSpPr>
          <p:nvPr>
            <p:ph type="body"/>
          </p:nvPr>
        </p:nvSpPr>
        <p:spPr>
          <a:xfrm>
            <a:off x="311760" y="2936520"/>
            <a:ext cx="8519760" cy="162900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62" name="PlaceHolder 2"/>
          <p:cNvSpPr>
            <a:spLocks noGrp="1"/>
          </p:cNvSpPr>
          <p:nvPr>
            <p:ph type="body"/>
          </p:nvPr>
        </p:nvSpPr>
        <p:spPr>
          <a:xfrm>
            <a:off x="311760" y="1152360"/>
            <a:ext cx="8519760" cy="1629000"/>
          </a:xfrm>
          <a:prstGeom prst="rect">
            <a:avLst/>
          </a:prstGeom>
        </p:spPr>
        <p:txBody>
          <a:bodyPr lIns="0" rIns="0" tIns="0" bIns="0">
            <a:normAutofit/>
          </a:bodyPr>
          <a:p>
            <a:endParaRPr b="0" lang="en-US" sz="3200" spc="-1" strike="noStrike">
              <a:latin typeface="Arial"/>
            </a:endParaRPr>
          </a:p>
        </p:txBody>
      </p:sp>
      <p:sp>
        <p:nvSpPr>
          <p:cNvPr id="63" name="PlaceHolder 3"/>
          <p:cNvSpPr>
            <a:spLocks noGrp="1"/>
          </p:cNvSpPr>
          <p:nvPr>
            <p:ph type="body"/>
          </p:nvPr>
        </p:nvSpPr>
        <p:spPr>
          <a:xfrm>
            <a:off x="311760" y="2936520"/>
            <a:ext cx="8519760" cy="162900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65" name="PlaceHolder 2"/>
          <p:cNvSpPr>
            <a:spLocks noGrp="1"/>
          </p:cNvSpPr>
          <p:nvPr>
            <p:ph type="body"/>
          </p:nvPr>
        </p:nvSpPr>
        <p:spPr>
          <a:xfrm>
            <a:off x="311760" y="1152360"/>
            <a:ext cx="4157280" cy="1629000"/>
          </a:xfrm>
          <a:prstGeom prst="rect">
            <a:avLst/>
          </a:prstGeom>
        </p:spPr>
        <p:txBody>
          <a:bodyPr lIns="0" rIns="0" tIns="0" bIns="0">
            <a:normAutofit/>
          </a:bodyPr>
          <a:p>
            <a:endParaRPr b="0" lang="en-US" sz="3200" spc="-1" strike="noStrike">
              <a:latin typeface="Arial"/>
            </a:endParaRPr>
          </a:p>
        </p:txBody>
      </p:sp>
      <p:sp>
        <p:nvSpPr>
          <p:cNvPr id="66" name="PlaceHolder 3"/>
          <p:cNvSpPr>
            <a:spLocks noGrp="1"/>
          </p:cNvSpPr>
          <p:nvPr>
            <p:ph type="body"/>
          </p:nvPr>
        </p:nvSpPr>
        <p:spPr>
          <a:xfrm>
            <a:off x="4677120" y="1152360"/>
            <a:ext cx="4157280" cy="1629000"/>
          </a:xfrm>
          <a:prstGeom prst="rect">
            <a:avLst/>
          </a:prstGeom>
        </p:spPr>
        <p:txBody>
          <a:bodyPr lIns="0" rIns="0" tIns="0" bIns="0">
            <a:normAutofit/>
          </a:bodyPr>
          <a:p>
            <a:endParaRPr b="0" lang="en-US" sz="3200" spc="-1" strike="noStrike">
              <a:latin typeface="Arial"/>
            </a:endParaRPr>
          </a:p>
        </p:txBody>
      </p:sp>
      <p:sp>
        <p:nvSpPr>
          <p:cNvPr id="67" name="PlaceHolder 4"/>
          <p:cNvSpPr>
            <a:spLocks noGrp="1"/>
          </p:cNvSpPr>
          <p:nvPr>
            <p:ph type="body"/>
          </p:nvPr>
        </p:nvSpPr>
        <p:spPr>
          <a:xfrm>
            <a:off x="311760" y="2936520"/>
            <a:ext cx="4157280" cy="1629000"/>
          </a:xfrm>
          <a:prstGeom prst="rect">
            <a:avLst/>
          </a:prstGeom>
        </p:spPr>
        <p:txBody>
          <a:bodyPr lIns="0" rIns="0" tIns="0" bIns="0">
            <a:normAutofit/>
          </a:bodyPr>
          <a:p>
            <a:endParaRPr b="0" lang="en-US" sz="3200" spc="-1" strike="noStrike">
              <a:latin typeface="Arial"/>
            </a:endParaRPr>
          </a:p>
        </p:txBody>
      </p:sp>
      <p:sp>
        <p:nvSpPr>
          <p:cNvPr id="68" name="PlaceHolder 5"/>
          <p:cNvSpPr>
            <a:spLocks noGrp="1"/>
          </p:cNvSpPr>
          <p:nvPr>
            <p:ph type="body"/>
          </p:nvPr>
        </p:nvSpPr>
        <p:spPr>
          <a:xfrm>
            <a:off x="4677120" y="2936520"/>
            <a:ext cx="4157280" cy="162900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70" name="PlaceHolder 2"/>
          <p:cNvSpPr>
            <a:spLocks noGrp="1"/>
          </p:cNvSpPr>
          <p:nvPr>
            <p:ph type="body"/>
          </p:nvPr>
        </p:nvSpPr>
        <p:spPr>
          <a:xfrm>
            <a:off x="311760" y="1152360"/>
            <a:ext cx="2743200" cy="1629000"/>
          </a:xfrm>
          <a:prstGeom prst="rect">
            <a:avLst/>
          </a:prstGeom>
        </p:spPr>
        <p:txBody>
          <a:bodyPr lIns="0" rIns="0" tIns="0" bIns="0">
            <a:normAutofit/>
          </a:bodyPr>
          <a:p>
            <a:endParaRPr b="0" lang="en-US" sz="3200" spc="-1" strike="noStrike">
              <a:latin typeface="Arial"/>
            </a:endParaRPr>
          </a:p>
        </p:txBody>
      </p:sp>
      <p:sp>
        <p:nvSpPr>
          <p:cNvPr id="71" name="PlaceHolder 3"/>
          <p:cNvSpPr>
            <a:spLocks noGrp="1"/>
          </p:cNvSpPr>
          <p:nvPr>
            <p:ph type="body"/>
          </p:nvPr>
        </p:nvSpPr>
        <p:spPr>
          <a:xfrm>
            <a:off x="3192480" y="1152360"/>
            <a:ext cx="2743200" cy="1629000"/>
          </a:xfrm>
          <a:prstGeom prst="rect">
            <a:avLst/>
          </a:prstGeom>
        </p:spPr>
        <p:txBody>
          <a:bodyPr lIns="0" rIns="0" tIns="0" bIns="0">
            <a:normAutofit/>
          </a:bodyPr>
          <a:p>
            <a:endParaRPr b="0" lang="en-US" sz="3200" spc="-1" strike="noStrike">
              <a:latin typeface="Arial"/>
            </a:endParaRPr>
          </a:p>
        </p:txBody>
      </p:sp>
      <p:sp>
        <p:nvSpPr>
          <p:cNvPr id="72" name="PlaceHolder 4"/>
          <p:cNvSpPr>
            <a:spLocks noGrp="1"/>
          </p:cNvSpPr>
          <p:nvPr>
            <p:ph type="body"/>
          </p:nvPr>
        </p:nvSpPr>
        <p:spPr>
          <a:xfrm>
            <a:off x="6073200" y="1152360"/>
            <a:ext cx="2743200" cy="1629000"/>
          </a:xfrm>
          <a:prstGeom prst="rect">
            <a:avLst/>
          </a:prstGeom>
        </p:spPr>
        <p:txBody>
          <a:bodyPr lIns="0" rIns="0" tIns="0" bIns="0">
            <a:normAutofit/>
          </a:bodyPr>
          <a:p>
            <a:endParaRPr b="0" lang="en-US" sz="3200" spc="-1" strike="noStrike">
              <a:latin typeface="Arial"/>
            </a:endParaRPr>
          </a:p>
        </p:txBody>
      </p:sp>
      <p:sp>
        <p:nvSpPr>
          <p:cNvPr id="73" name="PlaceHolder 5"/>
          <p:cNvSpPr>
            <a:spLocks noGrp="1"/>
          </p:cNvSpPr>
          <p:nvPr>
            <p:ph type="body"/>
          </p:nvPr>
        </p:nvSpPr>
        <p:spPr>
          <a:xfrm>
            <a:off x="311760" y="2936520"/>
            <a:ext cx="2743200" cy="1629000"/>
          </a:xfrm>
          <a:prstGeom prst="rect">
            <a:avLst/>
          </a:prstGeom>
        </p:spPr>
        <p:txBody>
          <a:bodyPr lIns="0" rIns="0" tIns="0" bIns="0">
            <a:normAutofit/>
          </a:bodyPr>
          <a:p>
            <a:endParaRPr b="0" lang="en-US" sz="3200" spc="-1" strike="noStrike">
              <a:latin typeface="Arial"/>
            </a:endParaRPr>
          </a:p>
        </p:txBody>
      </p:sp>
      <p:sp>
        <p:nvSpPr>
          <p:cNvPr id="74" name="PlaceHolder 6"/>
          <p:cNvSpPr>
            <a:spLocks noGrp="1"/>
          </p:cNvSpPr>
          <p:nvPr>
            <p:ph type="body"/>
          </p:nvPr>
        </p:nvSpPr>
        <p:spPr>
          <a:xfrm>
            <a:off x="3192480" y="2936520"/>
            <a:ext cx="2743200" cy="1629000"/>
          </a:xfrm>
          <a:prstGeom prst="rect">
            <a:avLst/>
          </a:prstGeom>
        </p:spPr>
        <p:txBody>
          <a:bodyPr lIns="0" rIns="0" tIns="0" bIns="0">
            <a:normAutofit/>
          </a:bodyPr>
          <a:p>
            <a:endParaRPr b="0" lang="en-US" sz="3200" spc="-1" strike="noStrike">
              <a:latin typeface="Arial"/>
            </a:endParaRPr>
          </a:p>
        </p:txBody>
      </p:sp>
      <p:sp>
        <p:nvSpPr>
          <p:cNvPr id="75" name="PlaceHolder 7"/>
          <p:cNvSpPr>
            <a:spLocks noGrp="1"/>
          </p:cNvSpPr>
          <p:nvPr>
            <p:ph type="body"/>
          </p:nvPr>
        </p:nvSpPr>
        <p:spPr>
          <a:xfrm>
            <a:off x="6073200" y="2936520"/>
            <a:ext cx="2743200" cy="1629000"/>
          </a:xfrm>
          <a:prstGeom prst="rect">
            <a:avLst/>
          </a:prstGeom>
        </p:spPr>
        <p:txBody>
          <a:bodyPr lIns="0" rIns="0" tIns="0" bIns="0">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79" name="PlaceHolder 2"/>
          <p:cNvSpPr>
            <a:spLocks noGrp="1"/>
          </p:cNvSpPr>
          <p:nvPr>
            <p:ph type="subTitle"/>
          </p:nvPr>
        </p:nvSpPr>
        <p:spPr>
          <a:xfrm>
            <a:off x="311760" y="1152360"/>
            <a:ext cx="8519760" cy="34156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81" name="PlaceHolder 2"/>
          <p:cNvSpPr>
            <a:spLocks noGrp="1"/>
          </p:cNvSpPr>
          <p:nvPr>
            <p:ph type="body"/>
          </p:nvPr>
        </p:nvSpPr>
        <p:spPr>
          <a:xfrm>
            <a:off x="311760" y="1152360"/>
            <a:ext cx="8519760" cy="34156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83" name="PlaceHolder 2"/>
          <p:cNvSpPr>
            <a:spLocks noGrp="1"/>
          </p:cNvSpPr>
          <p:nvPr>
            <p:ph type="body"/>
          </p:nvPr>
        </p:nvSpPr>
        <p:spPr>
          <a:xfrm>
            <a:off x="311760" y="1152360"/>
            <a:ext cx="4157280" cy="3415680"/>
          </a:xfrm>
          <a:prstGeom prst="rect">
            <a:avLst/>
          </a:prstGeom>
        </p:spPr>
        <p:txBody>
          <a:bodyPr lIns="0" rIns="0" tIns="0" bIns="0">
            <a:normAutofit/>
          </a:bodyPr>
          <a:p>
            <a:endParaRPr b="0" lang="en-US" sz="3200" spc="-1" strike="noStrike">
              <a:latin typeface="Arial"/>
            </a:endParaRPr>
          </a:p>
        </p:txBody>
      </p:sp>
      <p:sp>
        <p:nvSpPr>
          <p:cNvPr id="84" name="PlaceHolder 3"/>
          <p:cNvSpPr>
            <a:spLocks noGrp="1"/>
          </p:cNvSpPr>
          <p:nvPr>
            <p:ph type="body"/>
          </p:nvPr>
        </p:nvSpPr>
        <p:spPr>
          <a:xfrm>
            <a:off x="4677120" y="1152360"/>
            <a:ext cx="4157280" cy="34156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5" name="PlaceHolder 2"/>
          <p:cNvSpPr>
            <a:spLocks noGrp="1"/>
          </p:cNvSpPr>
          <p:nvPr>
            <p:ph type="body"/>
          </p:nvPr>
        </p:nvSpPr>
        <p:spPr>
          <a:xfrm>
            <a:off x="311760" y="1152360"/>
            <a:ext cx="8519760" cy="34156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311760" y="444960"/>
            <a:ext cx="8519760" cy="2652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88" name="PlaceHolder 2"/>
          <p:cNvSpPr>
            <a:spLocks noGrp="1"/>
          </p:cNvSpPr>
          <p:nvPr>
            <p:ph type="body"/>
          </p:nvPr>
        </p:nvSpPr>
        <p:spPr>
          <a:xfrm>
            <a:off x="311760" y="1152360"/>
            <a:ext cx="4157280" cy="1629000"/>
          </a:xfrm>
          <a:prstGeom prst="rect">
            <a:avLst/>
          </a:prstGeom>
        </p:spPr>
        <p:txBody>
          <a:bodyPr lIns="0" rIns="0" tIns="0" bIns="0">
            <a:normAutofit/>
          </a:bodyPr>
          <a:p>
            <a:endParaRPr b="0" lang="en-US" sz="3200" spc="-1" strike="noStrike">
              <a:latin typeface="Arial"/>
            </a:endParaRPr>
          </a:p>
        </p:txBody>
      </p:sp>
      <p:sp>
        <p:nvSpPr>
          <p:cNvPr id="89" name="PlaceHolder 3"/>
          <p:cNvSpPr>
            <a:spLocks noGrp="1"/>
          </p:cNvSpPr>
          <p:nvPr>
            <p:ph type="body"/>
          </p:nvPr>
        </p:nvSpPr>
        <p:spPr>
          <a:xfrm>
            <a:off x="4677120" y="1152360"/>
            <a:ext cx="4157280" cy="3415680"/>
          </a:xfrm>
          <a:prstGeom prst="rect">
            <a:avLst/>
          </a:prstGeom>
        </p:spPr>
        <p:txBody>
          <a:bodyPr lIns="0" rIns="0" tIns="0" bIns="0">
            <a:normAutofit/>
          </a:bodyPr>
          <a:p>
            <a:endParaRPr b="0" lang="en-US" sz="3200" spc="-1" strike="noStrike">
              <a:latin typeface="Arial"/>
            </a:endParaRPr>
          </a:p>
        </p:txBody>
      </p:sp>
      <p:sp>
        <p:nvSpPr>
          <p:cNvPr id="90" name="PlaceHolder 4"/>
          <p:cNvSpPr>
            <a:spLocks noGrp="1"/>
          </p:cNvSpPr>
          <p:nvPr>
            <p:ph type="body"/>
          </p:nvPr>
        </p:nvSpPr>
        <p:spPr>
          <a:xfrm>
            <a:off x="311760" y="2936520"/>
            <a:ext cx="4157280" cy="1629000"/>
          </a:xfrm>
          <a:prstGeom prst="rect">
            <a:avLst/>
          </a:prstGeom>
        </p:spPr>
        <p:txBody>
          <a:bodyPr lIns="0" rIns="0" tIns="0" bIns="0">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92" name="PlaceHolder 2"/>
          <p:cNvSpPr>
            <a:spLocks noGrp="1"/>
          </p:cNvSpPr>
          <p:nvPr>
            <p:ph type="body"/>
          </p:nvPr>
        </p:nvSpPr>
        <p:spPr>
          <a:xfrm>
            <a:off x="311760" y="1152360"/>
            <a:ext cx="4157280" cy="3415680"/>
          </a:xfrm>
          <a:prstGeom prst="rect">
            <a:avLst/>
          </a:prstGeom>
        </p:spPr>
        <p:txBody>
          <a:bodyPr lIns="0" rIns="0" tIns="0" bIns="0">
            <a:normAutofit/>
          </a:bodyPr>
          <a:p>
            <a:endParaRPr b="0" lang="en-US" sz="3200" spc="-1" strike="noStrike">
              <a:latin typeface="Arial"/>
            </a:endParaRPr>
          </a:p>
        </p:txBody>
      </p:sp>
      <p:sp>
        <p:nvSpPr>
          <p:cNvPr id="93" name="PlaceHolder 3"/>
          <p:cNvSpPr>
            <a:spLocks noGrp="1"/>
          </p:cNvSpPr>
          <p:nvPr>
            <p:ph type="body"/>
          </p:nvPr>
        </p:nvSpPr>
        <p:spPr>
          <a:xfrm>
            <a:off x="4677120" y="1152360"/>
            <a:ext cx="4157280" cy="1629000"/>
          </a:xfrm>
          <a:prstGeom prst="rect">
            <a:avLst/>
          </a:prstGeom>
        </p:spPr>
        <p:txBody>
          <a:bodyPr lIns="0" rIns="0" tIns="0" bIns="0">
            <a:normAutofit/>
          </a:bodyPr>
          <a:p>
            <a:endParaRPr b="0" lang="en-US" sz="3200" spc="-1" strike="noStrike">
              <a:latin typeface="Arial"/>
            </a:endParaRPr>
          </a:p>
        </p:txBody>
      </p:sp>
      <p:sp>
        <p:nvSpPr>
          <p:cNvPr id="94" name="PlaceHolder 4"/>
          <p:cNvSpPr>
            <a:spLocks noGrp="1"/>
          </p:cNvSpPr>
          <p:nvPr>
            <p:ph type="body"/>
          </p:nvPr>
        </p:nvSpPr>
        <p:spPr>
          <a:xfrm>
            <a:off x="4677120" y="2936520"/>
            <a:ext cx="4157280" cy="1629000"/>
          </a:xfrm>
          <a:prstGeom prst="rect">
            <a:avLst/>
          </a:prstGeom>
        </p:spPr>
        <p:txBody>
          <a:bodyPr lIns="0" rIns="0" tIns="0" bIns="0">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96" name="PlaceHolder 2"/>
          <p:cNvSpPr>
            <a:spLocks noGrp="1"/>
          </p:cNvSpPr>
          <p:nvPr>
            <p:ph type="body"/>
          </p:nvPr>
        </p:nvSpPr>
        <p:spPr>
          <a:xfrm>
            <a:off x="311760" y="1152360"/>
            <a:ext cx="4157280" cy="1629000"/>
          </a:xfrm>
          <a:prstGeom prst="rect">
            <a:avLst/>
          </a:prstGeom>
        </p:spPr>
        <p:txBody>
          <a:bodyPr lIns="0" rIns="0" tIns="0" bIns="0">
            <a:normAutofit/>
          </a:bodyPr>
          <a:p>
            <a:endParaRPr b="0" lang="en-US" sz="3200" spc="-1" strike="noStrike">
              <a:latin typeface="Arial"/>
            </a:endParaRPr>
          </a:p>
        </p:txBody>
      </p:sp>
      <p:sp>
        <p:nvSpPr>
          <p:cNvPr id="97" name="PlaceHolder 3"/>
          <p:cNvSpPr>
            <a:spLocks noGrp="1"/>
          </p:cNvSpPr>
          <p:nvPr>
            <p:ph type="body"/>
          </p:nvPr>
        </p:nvSpPr>
        <p:spPr>
          <a:xfrm>
            <a:off x="4677120" y="1152360"/>
            <a:ext cx="4157280" cy="1629000"/>
          </a:xfrm>
          <a:prstGeom prst="rect">
            <a:avLst/>
          </a:prstGeom>
        </p:spPr>
        <p:txBody>
          <a:bodyPr lIns="0" rIns="0" tIns="0" bIns="0">
            <a:normAutofit/>
          </a:bodyPr>
          <a:p>
            <a:endParaRPr b="0" lang="en-US" sz="3200" spc="-1" strike="noStrike">
              <a:latin typeface="Arial"/>
            </a:endParaRPr>
          </a:p>
        </p:txBody>
      </p:sp>
      <p:sp>
        <p:nvSpPr>
          <p:cNvPr id="98" name="PlaceHolder 4"/>
          <p:cNvSpPr>
            <a:spLocks noGrp="1"/>
          </p:cNvSpPr>
          <p:nvPr>
            <p:ph type="body"/>
          </p:nvPr>
        </p:nvSpPr>
        <p:spPr>
          <a:xfrm>
            <a:off x="311760" y="2936520"/>
            <a:ext cx="8519760" cy="1629000"/>
          </a:xfrm>
          <a:prstGeom prst="rect">
            <a:avLst/>
          </a:prstGeom>
        </p:spPr>
        <p:txBody>
          <a:bodyPr lIns="0" rIns="0" tIns="0" bIns="0">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100" name="PlaceHolder 2"/>
          <p:cNvSpPr>
            <a:spLocks noGrp="1"/>
          </p:cNvSpPr>
          <p:nvPr>
            <p:ph type="body"/>
          </p:nvPr>
        </p:nvSpPr>
        <p:spPr>
          <a:xfrm>
            <a:off x="311760" y="1152360"/>
            <a:ext cx="8519760" cy="1629000"/>
          </a:xfrm>
          <a:prstGeom prst="rect">
            <a:avLst/>
          </a:prstGeom>
        </p:spPr>
        <p:txBody>
          <a:bodyPr lIns="0" rIns="0" tIns="0" bIns="0">
            <a:normAutofit/>
          </a:bodyPr>
          <a:p>
            <a:endParaRPr b="0" lang="en-US" sz="3200" spc="-1" strike="noStrike">
              <a:latin typeface="Arial"/>
            </a:endParaRPr>
          </a:p>
        </p:txBody>
      </p:sp>
      <p:sp>
        <p:nvSpPr>
          <p:cNvPr id="101" name="PlaceHolder 3"/>
          <p:cNvSpPr>
            <a:spLocks noGrp="1"/>
          </p:cNvSpPr>
          <p:nvPr>
            <p:ph type="body"/>
          </p:nvPr>
        </p:nvSpPr>
        <p:spPr>
          <a:xfrm>
            <a:off x="311760" y="2936520"/>
            <a:ext cx="8519760" cy="1629000"/>
          </a:xfrm>
          <a:prstGeom prst="rect">
            <a:avLst/>
          </a:prstGeom>
        </p:spPr>
        <p:txBody>
          <a:bodyPr lIns="0" rIns="0" tIns="0" bIns="0">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103" name="PlaceHolder 2"/>
          <p:cNvSpPr>
            <a:spLocks noGrp="1"/>
          </p:cNvSpPr>
          <p:nvPr>
            <p:ph type="body"/>
          </p:nvPr>
        </p:nvSpPr>
        <p:spPr>
          <a:xfrm>
            <a:off x="311760" y="1152360"/>
            <a:ext cx="4157280" cy="1629000"/>
          </a:xfrm>
          <a:prstGeom prst="rect">
            <a:avLst/>
          </a:prstGeom>
        </p:spPr>
        <p:txBody>
          <a:bodyPr lIns="0" rIns="0" tIns="0" bIns="0">
            <a:normAutofit/>
          </a:bodyPr>
          <a:p>
            <a:endParaRPr b="0" lang="en-US" sz="3200" spc="-1" strike="noStrike">
              <a:latin typeface="Arial"/>
            </a:endParaRPr>
          </a:p>
        </p:txBody>
      </p:sp>
      <p:sp>
        <p:nvSpPr>
          <p:cNvPr id="104" name="PlaceHolder 3"/>
          <p:cNvSpPr>
            <a:spLocks noGrp="1"/>
          </p:cNvSpPr>
          <p:nvPr>
            <p:ph type="body"/>
          </p:nvPr>
        </p:nvSpPr>
        <p:spPr>
          <a:xfrm>
            <a:off x="4677120" y="1152360"/>
            <a:ext cx="4157280" cy="1629000"/>
          </a:xfrm>
          <a:prstGeom prst="rect">
            <a:avLst/>
          </a:prstGeom>
        </p:spPr>
        <p:txBody>
          <a:bodyPr lIns="0" rIns="0" tIns="0" bIns="0">
            <a:normAutofit/>
          </a:bodyPr>
          <a:p>
            <a:endParaRPr b="0" lang="en-US" sz="3200" spc="-1" strike="noStrike">
              <a:latin typeface="Arial"/>
            </a:endParaRPr>
          </a:p>
        </p:txBody>
      </p:sp>
      <p:sp>
        <p:nvSpPr>
          <p:cNvPr id="105" name="PlaceHolder 4"/>
          <p:cNvSpPr>
            <a:spLocks noGrp="1"/>
          </p:cNvSpPr>
          <p:nvPr>
            <p:ph type="body"/>
          </p:nvPr>
        </p:nvSpPr>
        <p:spPr>
          <a:xfrm>
            <a:off x="311760" y="2936520"/>
            <a:ext cx="4157280" cy="1629000"/>
          </a:xfrm>
          <a:prstGeom prst="rect">
            <a:avLst/>
          </a:prstGeom>
        </p:spPr>
        <p:txBody>
          <a:bodyPr lIns="0" rIns="0" tIns="0" bIns="0">
            <a:normAutofit/>
          </a:bodyPr>
          <a:p>
            <a:endParaRPr b="0" lang="en-US" sz="3200" spc="-1" strike="noStrike">
              <a:latin typeface="Arial"/>
            </a:endParaRPr>
          </a:p>
        </p:txBody>
      </p:sp>
      <p:sp>
        <p:nvSpPr>
          <p:cNvPr id="106" name="PlaceHolder 5"/>
          <p:cNvSpPr>
            <a:spLocks noGrp="1"/>
          </p:cNvSpPr>
          <p:nvPr>
            <p:ph type="body"/>
          </p:nvPr>
        </p:nvSpPr>
        <p:spPr>
          <a:xfrm>
            <a:off x="4677120" y="2936520"/>
            <a:ext cx="4157280" cy="1629000"/>
          </a:xfrm>
          <a:prstGeom prst="rect">
            <a:avLst/>
          </a:prstGeom>
        </p:spPr>
        <p:txBody>
          <a:bodyPr lIns="0" rIns="0" tIns="0" bIns="0">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108" name="PlaceHolder 2"/>
          <p:cNvSpPr>
            <a:spLocks noGrp="1"/>
          </p:cNvSpPr>
          <p:nvPr>
            <p:ph type="body"/>
          </p:nvPr>
        </p:nvSpPr>
        <p:spPr>
          <a:xfrm>
            <a:off x="311760" y="1152360"/>
            <a:ext cx="2743200" cy="1629000"/>
          </a:xfrm>
          <a:prstGeom prst="rect">
            <a:avLst/>
          </a:prstGeom>
        </p:spPr>
        <p:txBody>
          <a:bodyPr lIns="0" rIns="0" tIns="0" bIns="0">
            <a:normAutofit/>
          </a:bodyPr>
          <a:p>
            <a:endParaRPr b="0" lang="en-US" sz="3200" spc="-1" strike="noStrike">
              <a:latin typeface="Arial"/>
            </a:endParaRPr>
          </a:p>
        </p:txBody>
      </p:sp>
      <p:sp>
        <p:nvSpPr>
          <p:cNvPr id="109" name="PlaceHolder 3"/>
          <p:cNvSpPr>
            <a:spLocks noGrp="1"/>
          </p:cNvSpPr>
          <p:nvPr>
            <p:ph type="body"/>
          </p:nvPr>
        </p:nvSpPr>
        <p:spPr>
          <a:xfrm>
            <a:off x="3192480" y="1152360"/>
            <a:ext cx="2743200" cy="1629000"/>
          </a:xfrm>
          <a:prstGeom prst="rect">
            <a:avLst/>
          </a:prstGeom>
        </p:spPr>
        <p:txBody>
          <a:bodyPr lIns="0" rIns="0" tIns="0" bIns="0">
            <a:normAutofit/>
          </a:bodyPr>
          <a:p>
            <a:endParaRPr b="0" lang="en-US" sz="3200" spc="-1" strike="noStrike">
              <a:latin typeface="Arial"/>
            </a:endParaRPr>
          </a:p>
        </p:txBody>
      </p:sp>
      <p:sp>
        <p:nvSpPr>
          <p:cNvPr id="110" name="PlaceHolder 4"/>
          <p:cNvSpPr>
            <a:spLocks noGrp="1"/>
          </p:cNvSpPr>
          <p:nvPr>
            <p:ph type="body"/>
          </p:nvPr>
        </p:nvSpPr>
        <p:spPr>
          <a:xfrm>
            <a:off x="6073200" y="1152360"/>
            <a:ext cx="2743200" cy="1629000"/>
          </a:xfrm>
          <a:prstGeom prst="rect">
            <a:avLst/>
          </a:prstGeom>
        </p:spPr>
        <p:txBody>
          <a:bodyPr lIns="0" rIns="0" tIns="0" bIns="0">
            <a:normAutofit/>
          </a:bodyPr>
          <a:p>
            <a:endParaRPr b="0" lang="en-US" sz="3200" spc="-1" strike="noStrike">
              <a:latin typeface="Arial"/>
            </a:endParaRPr>
          </a:p>
        </p:txBody>
      </p:sp>
      <p:sp>
        <p:nvSpPr>
          <p:cNvPr id="111" name="PlaceHolder 5"/>
          <p:cNvSpPr>
            <a:spLocks noGrp="1"/>
          </p:cNvSpPr>
          <p:nvPr>
            <p:ph type="body"/>
          </p:nvPr>
        </p:nvSpPr>
        <p:spPr>
          <a:xfrm>
            <a:off x="311760" y="2936520"/>
            <a:ext cx="2743200" cy="1629000"/>
          </a:xfrm>
          <a:prstGeom prst="rect">
            <a:avLst/>
          </a:prstGeom>
        </p:spPr>
        <p:txBody>
          <a:bodyPr lIns="0" rIns="0" tIns="0" bIns="0">
            <a:normAutofit/>
          </a:bodyPr>
          <a:p>
            <a:endParaRPr b="0" lang="en-US" sz="3200" spc="-1" strike="noStrike">
              <a:latin typeface="Arial"/>
            </a:endParaRPr>
          </a:p>
        </p:txBody>
      </p:sp>
      <p:sp>
        <p:nvSpPr>
          <p:cNvPr id="112" name="PlaceHolder 6"/>
          <p:cNvSpPr>
            <a:spLocks noGrp="1"/>
          </p:cNvSpPr>
          <p:nvPr>
            <p:ph type="body"/>
          </p:nvPr>
        </p:nvSpPr>
        <p:spPr>
          <a:xfrm>
            <a:off x="3192480" y="2936520"/>
            <a:ext cx="2743200" cy="1629000"/>
          </a:xfrm>
          <a:prstGeom prst="rect">
            <a:avLst/>
          </a:prstGeom>
        </p:spPr>
        <p:txBody>
          <a:bodyPr lIns="0" rIns="0" tIns="0" bIns="0">
            <a:normAutofit/>
          </a:bodyPr>
          <a:p>
            <a:endParaRPr b="0" lang="en-US" sz="3200" spc="-1" strike="noStrike">
              <a:latin typeface="Arial"/>
            </a:endParaRPr>
          </a:p>
        </p:txBody>
      </p:sp>
      <p:sp>
        <p:nvSpPr>
          <p:cNvPr id="113" name="PlaceHolder 7"/>
          <p:cNvSpPr>
            <a:spLocks noGrp="1"/>
          </p:cNvSpPr>
          <p:nvPr>
            <p:ph type="body"/>
          </p:nvPr>
        </p:nvSpPr>
        <p:spPr>
          <a:xfrm>
            <a:off x="6073200" y="2936520"/>
            <a:ext cx="2743200" cy="162900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7" name="PlaceHolder 2"/>
          <p:cNvSpPr>
            <a:spLocks noGrp="1"/>
          </p:cNvSpPr>
          <p:nvPr>
            <p:ph type="body"/>
          </p:nvPr>
        </p:nvSpPr>
        <p:spPr>
          <a:xfrm>
            <a:off x="311760" y="1152360"/>
            <a:ext cx="4157280" cy="3415680"/>
          </a:xfrm>
          <a:prstGeom prst="rect">
            <a:avLst/>
          </a:prstGeom>
        </p:spPr>
        <p:txBody>
          <a:bodyPr lIns="0" rIns="0" tIns="0" bIns="0">
            <a:normAutofit/>
          </a:bodyPr>
          <a:p>
            <a:endParaRPr b="0" lang="en-US" sz="3200" spc="-1" strike="noStrike">
              <a:latin typeface="Arial"/>
            </a:endParaRPr>
          </a:p>
        </p:txBody>
      </p:sp>
      <p:sp>
        <p:nvSpPr>
          <p:cNvPr id="8" name="PlaceHolder 3"/>
          <p:cNvSpPr>
            <a:spLocks noGrp="1"/>
          </p:cNvSpPr>
          <p:nvPr>
            <p:ph type="body"/>
          </p:nvPr>
        </p:nvSpPr>
        <p:spPr>
          <a:xfrm>
            <a:off x="4677120" y="1152360"/>
            <a:ext cx="4157280" cy="34156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311760" y="444960"/>
            <a:ext cx="8519760" cy="2652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12" name="PlaceHolder 2"/>
          <p:cNvSpPr>
            <a:spLocks noGrp="1"/>
          </p:cNvSpPr>
          <p:nvPr>
            <p:ph type="body"/>
          </p:nvPr>
        </p:nvSpPr>
        <p:spPr>
          <a:xfrm>
            <a:off x="311760" y="1152360"/>
            <a:ext cx="4157280" cy="1629000"/>
          </a:xfrm>
          <a:prstGeom prst="rect">
            <a:avLst/>
          </a:prstGeom>
        </p:spPr>
        <p:txBody>
          <a:bodyPr lIns="0" rIns="0" tIns="0" bIns="0">
            <a:normAutofit/>
          </a:bodyPr>
          <a:p>
            <a:endParaRPr b="0" lang="en-US" sz="3200" spc="-1" strike="noStrike">
              <a:latin typeface="Arial"/>
            </a:endParaRPr>
          </a:p>
        </p:txBody>
      </p:sp>
      <p:sp>
        <p:nvSpPr>
          <p:cNvPr id="13" name="PlaceHolder 3"/>
          <p:cNvSpPr>
            <a:spLocks noGrp="1"/>
          </p:cNvSpPr>
          <p:nvPr>
            <p:ph type="body"/>
          </p:nvPr>
        </p:nvSpPr>
        <p:spPr>
          <a:xfrm>
            <a:off x="4677120" y="1152360"/>
            <a:ext cx="4157280" cy="3415680"/>
          </a:xfrm>
          <a:prstGeom prst="rect">
            <a:avLst/>
          </a:prstGeom>
        </p:spPr>
        <p:txBody>
          <a:bodyPr lIns="0" rIns="0" tIns="0" bIns="0">
            <a:normAutofit/>
          </a:bodyPr>
          <a:p>
            <a:endParaRPr b="0" lang="en-US" sz="3200" spc="-1" strike="noStrike">
              <a:latin typeface="Arial"/>
            </a:endParaRPr>
          </a:p>
        </p:txBody>
      </p:sp>
      <p:sp>
        <p:nvSpPr>
          <p:cNvPr id="14" name="PlaceHolder 4"/>
          <p:cNvSpPr>
            <a:spLocks noGrp="1"/>
          </p:cNvSpPr>
          <p:nvPr>
            <p:ph type="body"/>
          </p:nvPr>
        </p:nvSpPr>
        <p:spPr>
          <a:xfrm>
            <a:off x="311760" y="2936520"/>
            <a:ext cx="4157280" cy="162900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16" name="PlaceHolder 2"/>
          <p:cNvSpPr>
            <a:spLocks noGrp="1"/>
          </p:cNvSpPr>
          <p:nvPr>
            <p:ph type="body"/>
          </p:nvPr>
        </p:nvSpPr>
        <p:spPr>
          <a:xfrm>
            <a:off x="311760" y="1152360"/>
            <a:ext cx="4157280" cy="3415680"/>
          </a:xfrm>
          <a:prstGeom prst="rect">
            <a:avLst/>
          </a:prstGeom>
        </p:spPr>
        <p:txBody>
          <a:bodyPr lIns="0" rIns="0" tIns="0" bIns="0">
            <a:normAutofit/>
          </a:bodyPr>
          <a:p>
            <a:endParaRPr b="0" lang="en-US" sz="3200" spc="-1" strike="noStrike">
              <a:latin typeface="Arial"/>
            </a:endParaRPr>
          </a:p>
        </p:txBody>
      </p:sp>
      <p:sp>
        <p:nvSpPr>
          <p:cNvPr id="17" name="PlaceHolder 3"/>
          <p:cNvSpPr>
            <a:spLocks noGrp="1"/>
          </p:cNvSpPr>
          <p:nvPr>
            <p:ph type="body"/>
          </p:nvPr>
        </p:nvSpPr>
        <p:spPr>
          <a:xfrm>
            <a:off x="4677120" y="1152360"/>
            <a:ext cx="4157280" cy="1629000"/>
          </a:xfrm>
          <a:prstGeom prst="rect">
            <a:avLst/>
          </a:prstGeom>
        </p:spPr>
        <p:txBody>
          <a:bodyPr lIns="0" rIns="0" tIns="0" bIns="0">
            <a:normAutofit/>
          </a:bodyPr>
          <a:p>
            <a:endParaRPr b="0" lang="en-US" sz="3200" spc="-1" strike="noStrike">
              <a:latin typeface="Arial"/>
            </a:endParaRPr>
          </a:p>
        </p:txBody>
      </p:sp>
      <p:sp>
        <p:nvSpPr>
          <p:cNvPr id="18" name="PlaceHolder 4"/>
          <p:cNvSpPr>
            <a:spLocks noGrp="1"/>
          </p:cNvSpPr>
          <p:nvPr>
            <p:ph type="body"/>
          </p:nvPr>
        </p:nvSpPr>
        <p:spPr>
          <a:xfrm>
            <a:off x="4677120" y="2936520"/>
            <a:ext cx="4157280" cy="162900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311760" y="444960"/>
            <a:ext cx="8519760" cy="572040"/>
          </a:xfrm>
          <a:prstGeom prst="rect">
            <a:avLst/>
          </a:prstGeom>
        </p:spPr>
        <p:txBody>
          <a:bodyPr lIns="0" rIns="0" tIns="0" bIns="0" anchor="ctr">
            <a:noAutofit/>
          </a:bodyPr>
          <a:p>
            <a:pPr algn="ctr"/>
            <a:endParaRPr b="0" lang="en-US" sz="4400" spc="-1" strike="noStrike">
              <a:latin typeface="Arial"/>
            </a:endParaRPr>
          </a:p>
        </p:txBody>
      </p:sp>
      <p:sp>
        <p:nvSpPr>
          <p:cNvPr id="20" name="PlaceHolder 2"/>
          <p:cNvSpPr>
            <a:spLocks noGrp="1"/>
          </p:cNvSpPr>
          <p:nvPr>
            <p:ph type="body"/>
          </p:nvPr>
        </p:nvSpPr>
        <p:spPr>
          <a:xfrm>
            <a:off x="311760" y="1152360"/>
            <a:ext cx="4157280" cy="1629000"/>
          </a:xfrm>
          <a:prstGeom prst="rect">
            <a:avLst/>
          </a:prstGeom>
        </p:spPr>
        <p:txBody>
          <a:bodyPr lIns="0" rIns="0" tIns="0" bIns="0">
            <a:normAutofit/>
          </a:bodyPr>
          <a:p>
            <a:endParaRPr b="0" lang="en-US" sz="3200" spc="-1" strike="noStrike">
              <a:latin typeface="Arial"/>
            </a:endParaRPr>
          </a:p>
        </p:txBody>
      </p:sp>
      <p:sp>
        <p:nvSpPr>
          <p:cNvPr id="21" name="PlaceHolder 3"/>
          <p:cNvSpPr>
            <a:spLocks noGrp="1"/>
          </p:cNvSpPr>
          <p:nvPr>
            <p:ph type="body"/>
          </p:nvPr>
        </p:nvSpPr>
        <p:spPr>
          <a:xfrm>
            <a:off x="4677120" y="1152360"/>
            <a:ext cx="4157280" cy="1629000"/>
          </a:xfrm>
          <a:prstGeom prst="rect">
            <a:avLst/>
          </a:prstGeom>
        </p:spPr>
        <p:txBody>
          <a:bodyPr lIns="0" rIns="0" tIns="0" bIns="0">
            <a:normAutofit/>
          </a:bodyPr>
          <a:p>
            <a:endParaRPr b="0" lang="en-US" sz="3200" spc="-1" strike="noStrike">
              <a:latin typeface="Arial"/>
            </a:endParaRPr>
          </a:p>
        </p:txBody>
      </p:sp>
      <p:sp>
        <p:nvSpPr>
          <p:cNvPr id="22" name="PlaceHolder 4"/>
          <p:cNvSpPr>
            <a:spLocks noGrp="1"/>
          </p:cNvSpPr>
          <p:nvPr>
            <p:ph type="body"/>
          </p:nvPr>
        </p:nvSpPr>
        <p:spPr>
          <a:xfrm>
            <a:off x="311760" y="2936520"/>
            <a:ext cx="8519760" cy="162900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311760" y="444960"/>
            <a:ext cx="8519760" cy="572040"/>
          </a:xfrm>
          <a:prstGeom prst="rect">
            <a:avLst/>
          </a:prstGeom>
        </p:spPr>
        <p:txBody>
          <a:bodyPr lIns="0" rIns="0" tIns="0" bIns="0" anchor="ctr">
            <a:noAutofit/>
          </a:bodyPr>
          <a:p>
            <a:r>
              <a:rPr b="0" lang="ja-JP" sz="1800" spc="-1" strike="noStrike">
                <a:latin typeface="Arial"/>
              </a:rPr>
              <a:t>タイトルテキスト</a:t>
            </a:r>
            <a:r>
              <a:rPr b="0" lang="ja-JP" sz="1800" spc="-1" strike="noStrike">
                <a:latin typeface="Arial"/>
              </a:rPr>
              <a:t>の書式を編集す</a:t>
            </a:r>
            <a:r>
              <a:rPr b="0" lang="ja-JP" sz="1800" spc="-1" strike="noStrike">
                <a:latin typeface="Arial"/>
              </a:rPr>
              <a:t>るにはクリックし</a:t>
            </a:r>
            <a:r>
              <a:rPr b="0" lang="ja-JP" sz="1800" spc="-1" strike="noStrike">
                <a:latin typeface="Arial"/>
              </a:rPr>
              <a:t>ます。</a:t>
            </a:r>
            <a:endParaRPr b="0" lang="en-US" sz="1800" spc="-1" strike="noStrike">
              <a:latin typeface="Arial"/>
            </a:endParaRPr>
          </a:p>
        </p:txBody>
      </p:sp>
      <p:sp>
        <p:nvSpPr>
          <p:cNvPr id="1" name="PlaceHolder 2"/>
          <p:cNvSpPr>
            <a:spLocks noGrp="1"/>
          </p:cNvSpPr>
          <p:nvPr>
            <p:ph type="body"/>
          </p:nvPr>
        </p:nvSpPr>
        <p:spPr>
          <a:xfrm>
            <a:off x="457200" y="1203480"/>
            <a:ext cx="8229240" cy="2982960"/>
          </a:xfrm>
          <a:prstGeom prst="rect">
            <a:avLst/>
          </a:prstGeom>
        </p:spPr>
        <p:txBody>
          <a:bodyPr lIns="0" rIns="0" tIns="0" bIns="0">
            <a:normAutofit fontScale="80000"/>
          </a:bodyPr>
          <a:p>
            <a:pPr marL="432000" indent="-324000">
              <a:spcBef>
                <a:spcPts val="1417"/>
              </a:spcBef>
              <a:buClr>
                <a:srgbClr val="000000"/>
              </a:buClr>
              <a:buSzPct val="45000"/>
              <a:buFont typeface="Wingdings" charset="2"/>
              <a:buChar char=""/>
            </a:pPr>
            <a:r>
              <a:rPr b="0" lang="ja-JP" sz="3200" spc="-1" strike="noStrike">
                <a:latin typeface="Arial"/>
              </a:rPr>
              <a:t>アウトラインテキストの書式を編集するにはクリックします。</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2</a:t>
            </a:r>
            <a:r>
              <a:rPr b="0" lang="ja-JP" sz="2800" spc="-1" strike="noStrike">
                <a:latin typeface="Arial"/>
              </a:rPr>
              <a:t>レベル目のアウトライン</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3</a:t>
            </a:r>
            <a:r>
              <a:rPr b="0" lang="ja-JP" sz="2400" spc="-1" strike="noStrike">
                <a:latin typeface="Arial"/>
              </a:rPr>
              <a:t>レベル目のアウトライン</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4</a:t>
            </a:r>
            <a:r>
              <a:rPr b="0" lang="ja-JP" sz="2000" spc="-1" strike="noStrike">
                <a:latin typeface="Arial"/>
              </a:rPr>
              <a:t>レベル目のアウトライン</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5</a:t>
            </a:r>
            <a:r>
              <a:rPr b="0" lang="ja-JP" sz="2000" spc="-1" strike="noStrike">
                <a:latin typeface="Arial"/>
              </a:rPr>
              <a:t>レベル目のアウトライン</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6</a:t>
            </a:r>
            <a:r>
              <a:rPr b="0" lang="ja-JP" sz="2000" spc="-1" strike="noStrike">
                <a:latin typeface="Arial"/>
              </a:rPr>
              <a:t>レベル目のアウトライン</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7</a:t>
            </a:r>
            <a:r>
              <a:rPr b="0" lang="ja-JP" sz="2000" spc="-1" strike="noStrike">
                <a:latin typeface="Arial"/>
              </a:rPr>
              <a:t>レベル目のアウトライン</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05200"/>
            <a:ext cx="8229240" cy="858600"/>
          </a:xfrm>
          <a:prstGeom prst="rect">
            <a:avLst/>
          </a:prstGeom>
        </p:spPr>
        <p:txBody>
          <a:bodyPr lIns="0" rIns="0" tIns="0" bIns="0" anchor="ctr">
            <a:noAutofit/>
          </a:bodyPr>
          <a:p>
            <a:pPr algn="ctr"/>
            <a:r>
              <a:rPr b="0" lang="ja-JP" sz="4400" spc="-1" strike="noStrike">
                <a:latin typeface="Arial"/>
              </a:rPr>
              <a:t>タイトルテキストの書式を編集する</a:t>
            </a:r>
            <a:r>
              <a:rPr b="0" lang="ja-JP" sz="4400" spc="-1" strike="noStrike">
                <a:latin typeface="Arial"/>
              </a:rPr>
              <a:t>にはクリックします。</a:t>
            </a:r>
            <a:endParaRPr b="0" lang="en-US" sz="4400" spc="-1" strike="noStrike">
              <a:latin typeface="Arial"/>
            </a:endParaRPr>
          </a:p>
        </p:txBody>
      </p:sp>
      <p:sp>
        <p:nvSpPr>
          <p:cNvPr id="39" name="PlaceHolder 2"/>
          <p:cNvSpPr>
            <a:spLocks noGrp="1"/>
          </p:cNvSpPr>
          <p:nvPr>
            <p:ph type="body"/>
          </p:nvPr>
        </p:nvSpPr>
        <p:spPr>
          <a:xfrm>
            <a:off x="457200" y="1203480"/>
            <a:ext cx="8229240" cy="2982960"/>
          </a:xfrm>
          <a:prstGeom prst="rect">
            <a:avLst/>
          </a:prstGeom>
        </p:spPr>
        <p:txBody>
          <a:bodyPr lIns="0" rIns="0" tIns="0" bIns="0">
            <a:normAutofit fontScale="92000"/>
          </a:bodyPr>
          <a:p>
            <a:pPr marL="432000" indent="-324000">
              <a:spcBef>
                <a:spcPts val="1417"/>
              </a:spcBef>
              <a:buClr>
                <a:srgbClr val="000000"/>
              </a:buClr>
              <a:buSzPct val="45000"/>
              <a:buFont typeface="Wingdings" charset="2"/>
              <a:buChar char=""/>
            </a:pPr>
            <a:r>
              <a:rPr b="0" lang="ja-JP" sz="3200" spc="-1" strike="noStrike">
                <a:latin typeface="Arial"/>
              </a:rPr>
              <a:t>アウトラインテキストの書式を編集するにはクリックします。</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2</a:t>
            </a:r>
            <a:r>
              <a:rPr b="0" lang="ja-JP" sz="2800" spc="-1" strike="noStrike">
                <a:latin typeface="Arial"/>
              </a:rPr>
              <a:t>レベル目のアウトライン</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3</a:t>
            </a:r>
            <a:r>
              <a:rPr b="0" lang="ja-JP" sz="2400" spc="-1" strike="noStrike">
                <a:latin typeface="Arial"/>
              </a:rPr>
              <a:t>レベル目のアウトライン</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4</a:t>
            </a:r>
            <a:r>
              <a:rPr b="0" lang="ja-JP" sz="2000" spc="-1" strike="noStrike">
                <a:latin typeface="Arial"/>
              </a:rPr>
              <a:t>レベル目のアウトライン</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5</a:t>
            </a:r>
            <a:r>
              <a:rPr b="0" lang="ja-JP" sz="2000" spc="-1" strike="noStrike">
                <a:latin typeface="Arial"/>
              </a:rPr>
              <a:t>レベル目のアウトライン</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6</a:t>
            </a:r>
            <a:r>
              <a:rPr b="0" lang="ja-JP" sz="2000" spc="-1" strike="noStrike">
                <a:latin typeface="Arial"/>
              </a:rPr>
              <a:t>レベル目のアウトライン</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7</a:t>
            </a:r>
            <a:r>
              <a:rPr b="0" lang="ja-JP" sz="2000" spc="-1" strike="noStrike">
                <a:latin typeface="Arial"/>
              </a:rPr>
              <a:t>レベル目のアウトライン</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311760" y="444960"/>
            <a:ext cx="8519760" cy="572040"/>
          </a:xfrm>
          <a:prstGeom prst="rect">
            <a:avLst/>
          </a:prstGeom>
        </p:spPr>
        <p:txBody>
          <a:bodyPr lIns="0" rIns="0" tIns="0" bIns="0" anchor="ctr">
            <a:noAutofit/>
          </a:bodyPr>
          <a:p>
            <a:r>
              <a:rPr b="0" lang="ja-JP" sz="1800" spc="-1" strike="noStrike">
                <a:latin typeface="Arial"/>
              </a:rPr>
              <a:t>タイトルテキストの書式を編集するにはクリックします。</a:t>
            </a:r>
            <a:endParaRPr b="0" lang="en-US" sz="1800" spc="-1" strike="noStrike">
              <a:latin typeface="Arial"/>
            </a:endParaRPr>
          </a:p>
        </p:txBody>
      </p:sp>
      <p:sp>
        <p:nvSpPr>
          <p:cNvPr id="77" name="PlaceHolder 2"/>
          <p:cNvSpPr>
            <a:spLocks noGrp="1"/>
          </p:cNvSpPr>
          <p:nvPr>
            <p:ph type="body"/>
          </p:nvPr>
        </p:nvSpPr>
        <p:spPr>
          <a:xfrm>
            <a:off x="311760" y="1152360"/>
            <a:ext cx="8519760" cy="34156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ja-JP" sz="1800" spc="-1" strike="noStrike">
                <a:latin typeface="Arial"/>
              </a:rPr>
              <a:t>アウトラインテキストの書式を編集するにはクリックします。</a:t>
            </a:r>
            <a:endParaRPr b="0" lang="en-US" sz="1800" spc="-1" strike="noStrike">
              <a:latin typeface="Arial"/>
            </a:endParaRPr>
          </a:p>
          <a:p>
            <a:pPr lvl="1" marL="864000" indent="-324000">
              <a:spcBef>
                <a:spcPts val="1134"/>
              </a:spcBef>
              <a:buClr>
                <a:srgbClr val="000000"/>
              </a:buClr>
              <a:buSzPct val="75000"/>
              <a:buFont typeface="Symbol" charset="2"/>
              <a:buChar char=""/>
            </a:pPr>
            <a:r>
              <a:rPr b="0" lang="en-US" sz="1800" spc="-1" strike="noStrike">
                <a:latin typeface="Arial"/>
              </a:rPr>
              <a:t>2</a:t>
            </a:r>
            <a:r>
              <a:rPr b="0" lang="ja-JP" sz="1800" spc="-1" strike="noStrike">
                <a:latin typeface="Arial"/>
              </a:rPr>
              <a:t>レベル目のアウトライン</a:t>
            </a:r>
            <a:endParaRPr b="0" lang="en-US" sz="1800" spc="-1" strike="noStrike">
              <a:latin typeface="Arial"/>
            </a:endParaRPr>
          </a:p>
          <a:p>
            <a:pPr lvl="2" marL="1296000" indent="-288000">
              <a:spcBef>
                <a:spcPts val="850"/>
              </a:spcBef>
              <a:buClr>
                <a:srgbClr val="000000"/>
              </a:buClr>
              <a:buSzPct val="45000"/>
              <a:buFont typeface="Wingdings" charset="2"/>
              <a:buChar char=""/>
            </a:pPr>
            <a:r>
              <a:rPr b="0" lang="en-US" sz="1800" spc="-1" strike="noStrike">
                <a:latin typeface="Arial"/>
              </a:rPr>
              <a:t>3</a:t>
            </a:r>
            <a:r>
              <a:rPr b="0" lang="ja-JP" sz="1800" spc="-1" strike="noStrike">
                <a:latin typeface="Arial"/>
              </a:rPr>
              <a:t>レベル目のアウトライン</a:t>
            </a:r>
            <a:endParaRPr b="0" lang="en-US" sz="1800" spc="-1" strike="noStrike">
              <a:latin typeface="Arial"/>
            </a:endParaRPr>
          </a:p>
          <a:p>
            <a:pPr lvl="3" marL="1728000" indent="-216000">
              <a:spcBef>
                <a:spcPts val="567"/>
              </a:spcBef>
              <a:buClr>
                <a:srgbClr val="000000"/>
              </a:buClr>
              <a:buSzPct val="75000"/>
              <a:buFont typeface="Symbol" charset="2"/>
              <a:buChar char=""/>
            </a:pPr>
            <a:r>
              <a:rPr b="0" lang="en-US" sz="1800" spc="-1" strike="noStrike">
                <a:latin typeface="Arial"/>
              </a:rPr>
              <a:t>4</a:t>
            </a:r>
            <a:r>
              <a:rPr b="0" lang="ja-JP" sz="1800" spc="-1" strike="noStrike">
                <a:latin typeface="Arial"/>
              </a:rPr>
              <a:t>レベル目のアウトライン</a:t>
            </a:r>
            <a:endParaRPr b="0" lang="en-US" sz="1800" spc="-1" strike="noStrike">
              <a:latin typeface="Arial"/>
            </a:endParaRPr>
          </a:p>
          <a:p>
            <a:pPr lvl="4" marL="2160000" indent="-216000">
              <a:spcBef>
                <a:spcPts val="283"/>
              </a:spcBef>
              <a:buClr>
                <a:srgbClr val="000000"/>
              </a:buClr>
              <a:buSzPct val="45000"/>
              <a:buFont typeface="Wingdings" charset="2"/>
              <a:buChar char=""/>
            </a:pPr>
            <a:r>
              <a:rPr b="0" lang="en-US" sz="1800" spc="-1" strike="noStrike">
                <a:latin typeface="Arial"/>
              </a:rPr>
              <a:t>5</a:t>
            </a:r>
            <a:r>
              <a:rPr b="0" lang="ja-JP" sz="1800" spc="-1" strike="noStrike">
                <a:latin typeface="Arial"/>
              </a:rPr>
              <a:t>レベル目のアウトライン</a:t>
            </a:r>
            <a:endParaRPr b="0" lang="en-US" sz="1800" spc="-1" strike="noStrike">
              <a:latin typeface="Arial"/>
            </a:endParaRPr>
          </a:p>
          <a:p>
            <a:pPr lvl="5" marL="2592000" indent="-216000">
              <a:spcBef>
                <a:spcPts val="283"/>
              </a:spcBef>
              <a:buClr>
                <a:srgbClr val="000000"/>
              </a:buClr>
              <a:buSzPct val="45000"/>
              <a:buFont typeface="Wingdings" charset="2"/>
              <a:buChar char=""/>
            </a:pPr>
            <a:r>
              <a:rPr b="0" lang="en-US" sz="1800" spc="-1" strike="noStrike">
                <a:latin typeface="Arial"/>
              </a:rPr>
              <a:t>6</a:t>
            </a:r>
            <a:r>
              <a:rPr b="0" lang="ja-JP" sz="1800" spc="-1" strike="noStrike">
                <a:latin typeface="Arial"/>
              </a:rPr>
              <a:t>レベル目のアウトライン</a:t>
            </a:r>
            <a:endParaRPr b="0" lang="en-US" sz="1800" spc="-1" strike="noStrike">
              <a:latin typeface="Arial"/>
            </a:endParaRPr>
          </a:p>
          <a:p>
            <a:pPr lvl="6" marL="3024000" indent="-216000">
              <a:spcBef>
                <a:spcPts val="283"/>
              </a:spcBef>
              <a:buClr>
                <a:srgbClr val="000000"/>
              </a:buClr>
              <a:buSzPct val="45000"/>
              <a:buFont typeface="Wingdings" charset="2"/>
              <a:buChar char=""/>
            </a:pPr>
            <a:r>
              <a:rPr b="0" lang="en-US" sz="1800" spc="-1" strike="noStrike">
                <a:latin typeface="Arial"/>
              </a:rPr>
              <a:t>7</a:t>
            </a:r>
            <a:r>
              <a:rPr b="0" lang="ja-JP" sz="1800" spc="-1" strike="noStrike">
                <a:latin typeface="Arial"/>
              </a:rPr>
              <a:t>レベル目のアウトライン</a:t>
            </a:r>
            <a:endParaRPr b="0" lang="en-U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slideLayout" Target="../slideLayouts/slideLayout25.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2.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25.xml"/>
</Relationships>
</file>

<file path=ppt/slides/_rels/slide14.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slideLayout" Target="../slideLayouts/slideLayout25.xml"/>
</Relationships>
</file>

<file path=ppt/slides/_rels/slide15.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8.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25.xml"/>
</Relationships>
</file>

<file path=ppt/slides/_rels/slide19.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hyperlink" Target="https://www.trendmicro.com/ja_jp/research/22/e/ransomware-spotlight-conti.html" TargetMode="External"/><Relationship Id="rId3"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0.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hyperlink" Target="https://www.trendmicro.com/ja_jp/research/22/e/ransomware-spotlight-conti.html" TargetMode="External"/><Relationship Id="rId3" Type="http://schemas.openxmlformats.org/officeDocument/2006/relationships/slideLayout" Target="../slideLayouts/slideLayout25.xml"/>
</Relationships>
</file>

<file path=ppt/slides/_rels/slide21.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hyperlink" Target="https://www.trendmicro.com/ja_jp/research/22/e/ransomware-spotlight-conti.html" TargetMode="External"/><Relationship Id="rId3" Type="http://schemas.openxmlformats.org/officeDocument/2006/relationships/image" Target="../media/image23.png"/><Relationship Id="rId4" Type="http://schemas.openxmlformats.org/officeDocument/2006/relationships/slideLayout" Target="../slideLayouts/slideLayout25.xml"/>
</Relationships>
</file>

<file path=ppt/slides/_rels/slide22.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25.xml"/>
</Relationships>
</file>

<file path=ppt/slides/_rels/slide23.xml.rels><?xml version="1.0" encoding="UTF-8"?>
<Relationships xmlns="http://schemas.openxmlformats.org/package/2006/relationships"><Relationship Id="rId1" Type="http://schemas.openxmlformats.org/officeDocument/2006/relationships/hyperlink" Target="https://news.sophos.com/ja-jp/2021/03/03/conti-ransomware-attack-day-by-day-jp/" TargetMode="External"/><Relationship Id="rId2" Type="http://schemas.openxmlformats.org/officeDocument/2006/relationships/image" Target="../media/image25.png"/><Relationship Id="rId3" Type="http://schemas.openxmlformats.org/officeDocument/2006/relationships/slideLayout" Target="../slideLayouts/slideLayout25.xml"/>
</Relationships>
</file>

<file path=ppt/slides/_rels/slide24.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slideLayout" Target="../slideLayouts/slideLayout25.xml"/>
</Relationships>
</file>

<file path=ppt/slides/_rels/slide25.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slideLayout" Target="../slideLayouts/slideLayout25.xml"/>
</Relationships>
</file>

<file path=ppt/slides/_rels/slide26.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 Id="rId11" Type="http://schemas.openxmlformats.org/officeDocument/2006/relationships/slideLayout" Target="../slideLayouts/slideLayout25.xml"/>
</Relationships>
</file>

<file path=ppt/slides/_rels/slide27.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25.xml"/>
</Relationships>
</file>

<file path=ppt/slides/_rels/slide28.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slideLayout" Target="../slideLayouts/slideLayout25.xml"/>
</Relationships>
</file>

<file path=ppt/slides/_rels/slide29.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 Id="rId11" Type="http://schemas.openxmlformats.org/officeDocument/2006/relationships/image" Target="../media/image64.png"/><Relationship Id="rId12" Type="http://schemas.openxmlformats.org/officeDocument/2006/relationships/image" Target="../media/image65.png"/><Relationship Id="rId13" Type="http://schemas.openxmlformats.org/officeDocument/2006/relationships/image" Target="../media/image66.png"/><Relationship Id="rId14" Type="http://schemas.openxmlformats.org/officeDocument/2006/relationships/image" Target="../media/image67.png"/><Relationship Id="rId15"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hyperlink" Target="http://www.weblio.jp/content/&#36523;&#20195;&#37329;&#12454;&#12451;&#12523;&#12473;" TargetMode="External"/><Relationship Id="rId3" Type="http://schemas.openxmlformats.org/officeDocument/2006/relationships/hyperlink" Target="http://www.weblio.jp/content/&#36523;&#20195;&#37329;&#12454;&#12452;&#12523;&#12473;" TargetMode="External"/><Relationship Id="rId4" Type="http://schemas.openxmlformats.org/officeDocument/2006/relationships/hyperlink" Target="http://www.weblio.jp/content/&#36523;&#20195;&#37329;&#22411;&#12454;&#12451;&#12523;&#12473;" TargetMode="External"/><Relationship Id="rId5" Type="http://schemas.openxmlformats.org/officeDocument/2006/relationships/hyperlink" Target="http://www.weblio.jp/content/&#36523;&#20195;&#37329;&#35201;&#27714;&#12454;&#12452;&#12523;&#12473;" TargetMode="External"/><Relationship Id="rId6" Type="http://schemas.openxmlformats.org/officeDocument/2006/relationships/hyperlink" Target="http://www.weblio.jp/content/ransomware" TargetMode="External"/><Relationship Id="rId7" Type="http://schemas.openxmlformats.org/officeDocument/2006/relationships/hyperlink" Target="http://www.weblio.jp/content/&#12510;&#12523;&#12454;&#12455;&#12450;" TargetMode="External"/><Relationship Id="rId8" Type="http://schemas.openxmlformats.org/officeDocument/2006/relationships/hyperlink" Target="http://www.weblio.jp/content/&#24746;&#24847;" TargetMode="External"/><Relationship Id="rId9" Type="http://schemas.openxmlformats.org/officeDocument/2006/relationships/hyperlink" Target="http://www.weblio.jp/content/&#12477;&#12501;&#12488;&#12454;&#12455;&#12450;" TargetMode="External"/><Relationship Id="rId10" Type="http://schemas.openxmlformats.org/officeDocument/2006/relationships/hyperlink" Target="http://www.weblio.jp/content/&#19968;&#31278;" TargetMode="External"/><Relationship Id="rId11" Type="http://schemas.openxmlformats.org/officeDocument/2006/relationships/hyperlink" Target="http://www.weblio.jp/content/&#12518;&#12540;&#12470;&#12540;" TargetMode="External"/><Relationship Id="rId12" Type="http://schemas.openxmlformats.org/officeDocument/2006/relationships/hyperlink" Target="http://www.weblio.jp/content/&#12487;&#12540;&#12479;" TargetMode="External"/><Relationship Id="rId13" Type="http://schemas.openxmlformats.org/officeDocument/2006/relationships/hyperlink" Target="http://www.weblio.jp/content/&#20154;&#36074;" TargetMode="External"/><Relationship Id="rId14" Type="http://schemas.openxmlformats.org/officeDocument/2006/relationships/hyperlink" Target="http://www.weblio.jp/content/&#12487;&#12540;&#12479;" TargetMode="External"/><Relationship Id="rId15" Type="http://schemas.openxmlformats.org/officeDocument/2006/relationships/hyperlink" Target="http://www.weblio.jp/content/&#22238;&#24489;" TargetMode="External"/><Relationship Id="rId16" Type="http://schemas.openxmlformats.org/officeDocument/2006/relationships/hyperlink" Target="http://www.weblio.jp/content/&#36523;&#20195;&#37329;" TargetMode="External"/><Relationship Id="rId17" Type="http://schemas.openxmlformats.org/officeDocument/2006/relationships/hyperlink" Target="http://www.weblio.jp/content/ransom" TargetMode="External"/><Relationship Id="rId18" Type="http://schemas.openxmlformats.org/officeDocument/2006/relationships/hyperlink" Target="http://www.weblio.jp/content/&#35201;&#27714;" TargetMode="External"/><Relationship Id="rId19" Type="http://schemas.openxmlformats.org/officeDocument/2006/relationships/hyperlink" Target="http://www.weblio.jp/content/&#12477;&#12501;&#12488;&#12454;&#12455;&#12450;" TargetMode="External"/><Relationship Id="rId20"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1.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slideLayout" Target="../slideLayouts/slideLayout25.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3.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slideLayout" Target="../slideLayouts/slideLayout25.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5.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image" Target="../media/image71.png"/><Relationship Id="rId3" Type="http://schemas.openxmlformats.org/officeDocument/2006/relationships/slideLayout" Target="../slideLayouts/slideLayout25.xml"/>
</Relationships>
</file>

<file path=ppt/slides/_rels/slide36.xml.rels><?xml version="1.0" encoding="UTF-8"?>
<Relationships xmlns="http://schemas.openxmlformats.org/package/2006/relationships"><Relationship Id="rId1" Type="http://schemas.openxmlformats.org/officeDocument/2006/relationships/image" Target="../media/image72.png"/><Relationship Id="rId2" Type="http://schemas.openxmlformats.org/officeDocument/2006/relationships/slideLayout" Target="../slideLayouts/slideLayout25.xml"/>
</Relationships>
</file>

<file path=ppt/slides/_rels/slide37.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image" Target="../media/image74.png"/><Relationship Id="rId3" Type="http://schemas.openxmlformats.org/officeDocument/2006/relationships/slideLayout" Target="../slideLayouts/slideLayout25.xml"/>
</Relationships>
</file>

<file path=ppt/slides/_rels/slide38.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slideLayout" Target="../slideLayouts/slideLayout25.xml"/>
</Relationships>
</file>

<file path=ppt/slides/_rels/slide39.xml.rels><?xml version="1.0" encoding="UTF-8"?>
<Relationships xmlns="http://schemas.openxmlformats.org/package/2006/relationships"><Relationship Id="rId1" Type="http://schemas.openxmlformats.org/officeDocument/2006/relationships/image" Target="../media/image76.png"/><Relationship Id="rId2" Type="http://schemas.openxmlformats.org/officeDocument/2006/relationships/image" Target="../media/image77.png"/><Relationship Id="rId3"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41.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image" Target="../media/image79.png"/><Relationship Id="rId3" Type="http://schemas.openxmlformats.org/officeDocument/2006/relationships/image" Target="../media/image80.png"/><Relationship Id="rId4" Type="http://schemas.openxmlformats.org/officeDocument/2006/relationships/slideLayout" Target="../slideLayouts/slideLayout13.xml"/>
</Relationships>
</file>

<file path=ppt/slides/_rels/slide42.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13.xml"/>
</Relationships>
</file>

<file path=ppt/slides/_rels/slide43.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image" Target="../media/image83.png"/><Relationship Id="rId3" Type="http://schemas.openxmlformats.org/officeDocument/2006/relationships/slideLayout" Target="../slideLayouts/slideLayout25.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4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46.xml.rels><?xml version="1.0" encoding="UTF-8"?>
<Relationships xmlns="http://schemas.openxmlformats.org/package/2006/relationships"><Relationship Id="rId1" Type="http://schemas.openxmlformats.org/officeDocument/2006/relationships/image" Target="../media/image84.png"/><Relationship Id="rId2" Type="http://schemas.openxmlformats.org/officeDocument/2006/relationships/slideLayout" Target="../slideLayouts/slideLayout13.xml"/>
</Relationships>
</file>

<file path=ppt/slides/_rels/slide47.xml.rels><?xml version="1.0" encoding="UTF-8"?>
<Relationships xmlns="http://schemas.openxmlformats.org/package/2006/relationships"><Relationship Id="rId1" Type="http://schemas.openxmlformats.org/officeDocument/2006/relationships/image" Target="../media/image85.png"/><Relationship Id="rId2" Type="http://schemas.openxmlformats.org/officeDocument/2006/relationships/slideLayout" Target="../slideLayouts/slideLayout13.xml"/>
</Relationships>
</file>

<file path=ppt/slides/_rels/slide48.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49.xml.rels><?xml version="1.0" encoding="UTF-8"?>
<Relationships xmlns="http://schemas.openxmlformats.org/package/2006/relationships"><Relationship Id="rId1" Type="http://schemas.openxmlformats.org/officeDocument/2006/relationships/image" Target="../media/image86.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3.xml"/>
</Relationships>
</file>

<file path=ppt/slides/_rels/slide50.xml.rels><?xml version="1.0" encoding="UTF-8"?>
<Relationships xmlns="http://schemas.openxmlformats.org/package/2006/relationships"><Relationship Id="rId1" Type="http://schemas.openxmlformats.org/officeDocument/2006/relationships/image" Target="../media/image87.png"/><Relationship Id="rId2" Type="http://schemas.openxmlformats.org/officeDocument/2006/relationships/slideLayout" Target="../slideLayouts/slideLayout13.xml"/>
</Relationships>
</file>

<file path=ppt/slides/_rels/slide51.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52.xml.rels><?xml version="1.0" encoding="UTF-8"?>
<Relationships xmlns="http://schemas.openxmlformats.org/package/2006/relationships"><Relationship Id="rId1" Type="http://schemas.openxmlformats.org/officeDocument/2006/relationships/image" Target="../media/image88.png"/><Relationship Id="rId2" Type="http://schemas.openxmlformats.org/officeDocument/2006/relationships/slideLayout" Target="../slideLayouts/slideLayout13.xml"/><Relationship Id="rId3" Type="http://schemas.openxmlformats.org/officeDocument/2006/relationships/notesSlide" Target="../notesSlides/notesSlide52.xml"/>
</Relationships>
</file>

<file path=ppt/slides/_rels/slide53.xml.rels><?xml version="1.0" encoding="UTF-8"?>
<Relationships xmlns="http://schemas.openxmlformats.org/package/2006/relationships"><Relationship Id="rId1" Type="http://schemas.openxmlformats.org/officeDocument/2006/relationships/image" Target="../media/image89.png"/><Relationship Id="rId2" Type="http://schemas.openxmlformats.org/officeDocument/2006/relationships/image" Target="../media/image90.png"/><Relationship Id="rId3" Type="http://schemas.openxmlformats.org/officeDocument/2006/relationships/slideLayout" Target="../slideLayouts/slideLayout13.xml"/>
</Relationships>
</file>

<file path=ppt/slides/_rels/slide54.xml.rels><?xml version="1.0" encoding="UTF-8"?>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slideLayout" Target="../slideLayouts/slideLayout25.xml"/>
</Relationships>
</file>

<file path=ppt/slides/_rels/slide55.xml.rels><?xml version="1.0" encoding="UTF-8"?>
<Relationships xmlns="http://schemas.openxmlformats.org/package/2006/relationships"><Relationship Id="rId1" Type="http://schemas.openxmlformats.org/officeDocument/2006/relationships/image" Target="../media/image100.png"/><Relationship Id="rId2" Type="http://schemas.openxmlformats.org/officeDocument/2006/relationships/image" Target="../media/image101.png"/><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slideLayout" Target="../slideLayouts/slideLayout25.xml"/>
</Relationships>
</file>

<file path=ppt/slides/_rels/slide56.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57.xml.rels><?xml version="1.0" encoding="UTF-8"?>
<Relationships xmlns="http://schemas.openxmlformats.org/package/2006/relationships"><Relationship Id="rId1" Type="http://schemas.openxmlformats.org/officeDocument/2006/relationships/image" Target="../media/image106.png"/><Relationship Id="rId2" Type="http://schemas.openxmlformats.org/officeDocument/2006/relationships/image" Target="../media/image107.png"/><Relationship Id="rId3" Type="http://schemas.openxmlformats.org/officeDocument/2006/relationships/image" Target="../media/image108.png"/><Relationship Id="rId4" Type="http://schemas.openxmlformats.org/officeDocument/2006/relationships/slideLayout" Target="../slideLayouts/slideLayout13.xml"/>
</Relationships>
</file>

<file path=ppt/slides/_rels/slide58.xml.rels><?xml version="1.0" encoding="UTF-8"?>
<Relationships xmlns="http://schemas.openxmlformats.org/package/2006/relationships"><Relationship Id="rId1" Type="http://schemas.openxmlformats.org/officeDocument/2006/relationships/image" Target="../media/image109.png"/><Relationship Id="rId2" Type="http://schemas.openxmlformats.org/officeDocument/2006/relationships/image" Target="../media/image110.png"/><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slideLayout" Target="../slideLayouts/slideLayout13.xml"/>
</Relationships>
</file>

<file path=ppt/slides/_rels/slide59.xml.rels><?xml version="1.0" encoding="UTF-8"?>
<Relationships xmlns="http://schemas.openxmlformats.org/package/2006/relationships"><Relationship Id="rId1" Type="http://schemas.openxmlformats.org/officeDocument/2006/relationships/image" Target="../media/image113.png"/><Relationship Id="rId2"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60.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61.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62.xml.rels><?xml version="1.0" encoding="UTF-8"?>
<Relationships xmlns="http://schemas.openxmlformats.org/package/2006/relationships"><Relationship Id="rId1" Type="http://schemas.openxmlformats.org/officeDocument/2006/relationships/image" Target="../media/image114.png"/><Relationship Id="rId2"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CustomShape 1"/>
          <p:cNvSpPr/>
          <p:nvPr/>
        </p:nvSpPr>
        <p:spPr>
          <a:xfrm>
            <a:off x="311760" y="744480"/>
            <a:ext cx="8519760" cy="2052000"/>
          </a:xfrm>
          <a:prstGeom prst="rect">
            <a:avLst/>
          </a:prstGeom>
          <a:noFill/>
          <a:ln w="0">
            <a:noFill/>
          </a:ln>
        </p:spPr>
        <p:style>
          <a:lnRef idx="0"/>
          <a:fillRef idx="0"/>
          <a:effectRef idx="0"/>
          <a:fontRef idx="minor"/>
        </p:style>
        <p:txBody>
          <a:bodyPr lIns="90000" rIns="90000" tIns="91440" bIns="91440" anchor="b">
            <a:normAutofit/>
          </a:bodyPr>
          <a:p>
            <a:pPr algn="ctr">
              <a:lnSpc>
                <a:spcPct val="100000"/>
              </a:lnSpc>
              <a:tabLst>
                <a:tab algn="l" pos="0"/>
              </a:tabLst>
            </a:pPr>
            <a:r>
              <a:rPr b="0" lang="en-US" sz="5100" spc="-1" strike="noStrike">
                <a:solidFill>
                  <a:srgbClr val="000000"/>
                </a:solidFill>
                <a:latin typeface="Arial"/>
                <a:ea typeface="Arial"/>
              </a:rPr>
              <a:t>2022Q2 </a:t>
            </a:r>
            <a:r>
              <a:rPr b="0" lang="ja" sz="5100" spc="-1" strike="noStrike">
                <a:solidFill>
                  <a:srgbClr val="000000"/>
                </a:solidFill>
                <a:latin typeface="Arial"/>
                <a:ea typeface="Arial"/>
              </a:rPr>
              <a:t>最新ランサムウェア動向と対処方法</a:t>
            </a:r>
            <a:endParaRPr b="0" lang="en-US" sz="5100" spc="-1" strike="noStrike">
              <a:latin typeface="Arial"/>
            </a:endParaRPr>
          </a:p>
        </p:txBody>
      </p:sp>
      <p:sp>
        <p:nvSpPr>
          <p:cNvPr id="121" name="CustomShape 2"/>
          <p:cNvSpPr/>
          <p:nvPr/>
        </p:nvSpPr>
        <p:spPr>
          <a:xfrm>
            <a:off x="311760" y="2834280"/>
            <a:ext cx="8519760" cy="792000"/>
          </a:xfrm>
          <a:prstGeom prst="rect">
            <a:avLst/>
          </a:prstGeom>
          <a:noFill/>
          <a:ln w="0">
            <a:noFill/>
          </a:ln>
        </p:spPr>
        <p:style>
          <a:lnRef idx="0"/>
          <a:fillRef idx="0"/>
          <a:effectRef idx="0"/>
          <a:fontRef idx="minor"/>
        </p:style>
        <p:txBody>
          <a:bodyPr lIns="90000" rIns="90000" tIns="91440" bIns="91440">
            <a:normAutofit fontScale="66000"/>
          </a:bodyPr>
          <a:p>
            <a:pPr algn="ctr">
              <a:lnSpc>
                <a:spcPct val="100000"/>
              </a:lnSpc>
              <a:tabLst>
                <a:tab algn="l" pos="0"/>
              </a:tabLst>
            </a:pPr>
            <a:r>
              <a:rPr b="0" lang="en-US" sz="2800" spc="-1" strike="noStrike">
                <a:solidFill>
                  <a:srgbClr val="595959"/>
                </a:solidFill>
                <a:latin typeface="Arial"/>
                <a:ea typeface="Arial"/>
              </a:rPr>
              <a:t>SIOS  </a:t>
            </a:r>
            <a:r>
              <a:rPr b="0" lang="ja" sz="2800" spc="-1" strike="noStrike">
                <a:solidFill>
                  <a:srgbClr val="595959"/>
                </a:solidFill>
                <a:latin typeface="Arial"/>
                <a:ea typeface="Arial"/>
              </a:rPr>
              <a:t>テクノロジー</a:t>
            </a:r>
            <a:r>
              <a:rPr b="0" lang="en-US" sz="2800" spc="-1" strike="noStrike">
                <a:solidFill>
                  <a:srgbClr val="595959"/>
                </a:solidFill>
                <a:latin typeface="Arial"/>
                <a:ea typeface="Arial"/>
              </a:rPr>
              <a:t>(</a:t>
            </a:r>
            <a:r>
              <a:rPr b="0" lang="ja" sz="2800" spc="-1" strike="noStrike">
                <a:solidFill>
                  <a:srgbClr val="595959"/>
                </a:solidFill>
                <a:latin typeface="Arial"/>
                <a:ea typeface="Arial"/>
              </a:rPr>
              <a:t>株</a:t>
            </a:r>
            <a:r>
              <a:rPr b="0" lang="en-US" sz="2800" spc="-1" strike="noStrike">
                <a:solidFill>
                  <a:srgbClr val="595959"/>
                </a:solidFill>
                <a:latin typeface="Arial"/>
                <a:ea typeface="Arial"/>
              </a:rPr>
              <a:t>)</a:t>
            </a:r>
            <a:endParaRPr b="0" lang="en-US" sz="2800" spc="-1" strike="noStrike">
              <a:latin typeface="Arial"/>
            </a:endParaRPr>
          </a:p>
          <a:p>
            <a:pPr algn="ctr">
              <a:lnSpc>
                <a:spcPct val="100000"/>
              </a:lnSpc>
              <a:tabLst>
                <a:tab algn="l" pos="0"/>
              </a:tabLst>
            </a:pPr>
            <a:r>
              <a:rPr b="0" lang="ja" sz="2800" spc="-1" strike="noStrike">
                <a:solidFill>
                  <a:srgbClr val="595959"/>
                </a:solidFill>
                <a:latin typeface="Arial"/>
                <a:ea typeface="Arial"/>
              </a:rPr>
              <a:t>面　和毅</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4" name="Google Shape;122;p22" descr=""/>
          <p:cNvPicPr/>
          <p:nvPr/>
        </p:nvPicPr>
        <p:blipFill>
          <a:blip r:embed="rId1"/>
          <a:stretch/>
        </p:blipFill>
        <p:spPr>
          <a:xfrm>
            <a:off x="4876920" y="1428480"/>
            <a:ext cx="4016880" cy="2515320"/>
          </a:xfrm>
          <a:prstGeom prst="rect">
            <a:avLst/>
          </a:prstGeom>
          <a:ln w="0">
            <a:noFill/>
          </a:ln>
        </p:spPr>
      </p:pic>
      <p:sp>
        <p:nvSpPr>
          <p:cNvPr id="155"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rmAutofit fontScale="97000"/>
          </a:bodyPr>
          <a:p>
            <a:pPr>
              <a:lnSpc>
                <a:spcPct val="100000"/>
              </a:lnSpc>
              <a:tabLst>
                <a:tab algn="l" pos="0"/>
              </a:tabLst>
            </a:pPr>
            <a:r>
              <a:rPr b="0" lang="en-US" sz="2800" spc="-1" strike="noStrike">
                <a:solidFill>
                  <a:srgbClr val="000000"/>
                </a:solidFill>
                <a:latin typeface="Arial"/>
                <a:ea typeface="Arial"/>
              </a:rPr>
              <a:t>2022</a:t>
            </a:r>
            <a:r>
              <a:rPr b="0" lang="ja" sz="2800" spc="-1" strike="noStrike">
                <a:solidFill>
                  <a:srgbClr val="000000"/>
                </a:solidFill>
                <a:latin typeface="Arial"/>
                <a:ea typeface="Arial"/>
              </a:rPr>
              <a:t>年</a:t>
            </a:r>
            <a:r>
              <a:rPr b="0" lang="en-US" sz="2800" spc="-1" strike="noStrike">
                <a:solidFill>
                  <a:srgbClr val="000000"/>
                </a:solidFill>
                <a:latin typeface="Arial"/>
                <a:ea typeface="Arial"/>
              </a:rPr>
              <a:t>Q2</a:t>
            </a:r>
            <a:r>
              <a:rPr b="0" lang="ja" sz="2800" spc="-1" strike="noStrike">
                <a:solidFill>
                  <a:srgbClr val="000000"/>
                </a:solidFill>
                <a:latin typeface="Arial"/>
                <a:ea typeface="Arial"/>
              </a:rPr>
              <a:t>のインシデント（ランサムウェア）</a:t>
            </a:r>
            <a:endParaRPr b="0" lang="en-US" sz="2800" spc="-1" strike="noStrike">
              <a:latin typeface="Arial"/>
            </a:endParaRPr>
          </a:p>
        </p:txBody>
      </p:sp>
      <p:sp>
        <p:nvSpPr>
          <p:cNvPr id="156" name="CustomShape 2"/>
          <p:cNvSpPr/>
          <p:nvPr/>
        </p:nvSpPr>
        <p:spPr>
          <a:xfrm>
            <a:off x="5133960" y="1627200"/>
            <a:ext cx="325800" cy="2240280"/>
          </a:xfrm>
          <a:prstGeom prst="roundRect">
            <a:avLst>
              <a:gd name="adj" fmla="val 16667"/>
            </a:avLst>
          </a:prstGeom>
          <a:noFill/>
          <a:ln w="28575">
            <a:solidFill>
              <a:srgbClr val="cc0000"/>
            </a:solidFill>
            <a:round/>
          </a:ln>
        </p:spPr>
        <p:style>
          <a:lnRef idx="0"/>
          <a:fillRef idx="0"/>
          <a:effectRef idx="0"/>
          <a:fontRef idx="minor"/>
        </p:style>
      </p:sp>
      <p:sp>
        <p:nvSpPr>
          <p:cNvPr id="157" name="CustomShape 3"/>
          <p:cNvSpPr/>
          <p:nvPr/>
        </p:nvSpPr>
        <p:spPr>
          <a:xfrm>
            <a:off x="219960" y="4055040"/>
            <a:ext cx="6999480" cy="374760"/>
          </a:xfrm>
          <a:prstGeom prst="rect">
            <a:avLst/>
          </a:prstGeom>
          <a:noFill/>
          <a:ln w="9525">
            <a:solidFill>
              <a:srgbClr val="000000"/>
            </a:solidFill>
            <a:round/>
          </a:ln>
        </p:spPr>
        <p:style>
          <a:lnRef idx="0"/>
          <a:fillRef idx="0"/>
          <a:effectRef idx="0"/>
          <a:fontRef idx="minor"/>
        </p:style>
        <p:txBody>
          <a:bodyPr lIns="90000" rIns="90000" tIns="91440" bIns="91440">
            <a:spAutoFit/>
          </a:bodyPr>
          <a:p>
            <a:pPr>
              <a:lnSpc>
                <a:spcPct val="115000"/>
              </a:lnSpc>
              <a:tabLst>
                <a:tab algn="l" pos="0"/>
              </a:tabLst>
            </a:pPr>
            <a:r>
              <a:rPr b="0" lang="en-US" sz="1100" spc="-1" strike="noStrike">
                <a:solidFill>
                  <a:srgbClr val="000000"/>
                </a:solidFill>
                <a:latin typeface="Arial"/>
                <a:ea typeface="Arial"/>
              </a:rPr>
              <a:t>Conti/LockBit</a:t>
            </a:r>
            <a:r>
              <a:rPr b="0" lang="ja" sz="1100" spc="-1" strike="noStrike">
                <a:solidFill>
                  <a:srgbClr val="000000"/>
                </a:solidFill>
                <a:latin typeface="Arial"/>
                <a:ea typeface="Arial"/>
              </a:rPr>
              <a:t>が</a:t>
            </a:r>
            <a:r>
              <a:rPr b="0" lang="en-US" sz="1100" spc="-1" strike="noStrike">
                <a:solidFill>
                  <a:srgbClr val="000000"/>
                </a:solidFill>
                <a:latin typeface="Arial"/>
                <a:ea typeface="Arial"/>
              </a:rPr>
              <a:t>50%</a:t>
            </a:r>
            <a:r>
              <a:rPr b="0" lang="ja" sz="1100" spc="-1" strike="noStrike">
                <a:solidFill>
                  <a:srgbClr val="000000"/>
                </a:solidFill>
                <a:latin typeface="Arial"/>
                <a:ea typeface="Arial"/>
              </a:rPr>
              <a:t>を超えています。日本でも</a:t>
            </a:r>
            <a:r>
              <a:rPr b="0" lang="en-US" sz="1100" spc="-1" strike="noStrike">
                <a:solidFill>
                  <a:srgbClr val="000000"/>
                </a:solidFill>
                <a:latin typeface="Arial"/>
                <a:ea typeface="Arial"/>
              </a:rPr>
              <a:t>LockBit</a:t>
            </a:r>
            <a:r>
              <a:rPr b="0" lang="ja" sz="1100" spc="-1" strike="noStrike">
                <a:solidFill>
                  <a:srgbClr val="000000"/>
                </a:solidFill>
                <a:latin typeface="Arial"/>
                <a:ea typeface="Arial"/>
              </a:rPr>
              <a:t>の被害が医療関係などで出ています。</a:t>
            </a:r>
            <a:endParaRPr b="0" lang="en-US" sz="1100" spc="-1" strike="noStrike">
              <a:latin typeface="Arial"/>
            </a:endParaRPr>
          </a:p>
        </p:txBody>
      </p:sp>
      <p:pic>
        <p:nvPicPr>
          <p:cNvPr id="158" name="Google Shape;126;p22" descr=""/>
          <p:cNvPicPr/>
          <p:nvPr/>
        </p:nvPicPr>
        <p:blipFill>
          <a:blip r:embed="rId2"/>
          <a:stretch/>
        </p:blipFill>
        <p:spPr>
          <a:xfrm>
            <a:off x="152280" y="1398600"/>
            <a:ext cx="4571280" cy="2373120"/>
          </a:xfrm>
          <a:prstGeom prst="rect">
            <a:avLst/>
          </a:prstGeom>
          <a:ln w="0">
            <a:noFill/>
          </a:ln>
        </p:spPr>
      </p:pic>
      <p:sp>
        <p:nvSpPr>
          <p:cNvPr id="159" name="CustomShape 4"/>
          <p:cNvSpPr/>
          <p:nvPr/>
        </p:nvSpPr>
        <p:spPr>
          <a:xfrm>
            <a:off x="2612160" y="3496680"/>
            <a:ext cx="380520" cy="307800"/>
          </a:xfrm>
          <a:prstGeom prst="roundRect">
            <a:avLst>
              <a:gd name="adj" fmla="val 16667"/>
            </a:avLst>
          </a:prstGeom>
          <a:noFill/>
          <a:ln w="19050">
            <a:solidFill>
              <a:srgbClr val="ff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rmAutofit fontScale="97000"/>
          </a:bodyPr>
          <a:p>
            <a:pPr>
              <a:lnSpc>
                <a:spcPct val="100000"/>
              </a:lnSpc>
              <a:tabLst>
                <a:tab algn="l" pos="0"/>
              </a:tabLst>
            </a:pPr>
            <a:r>
              <a:rPr b="0" lang="en-US" sz="2800" spc="-1" strike="noStrike">
                <a:solidFill>
                  <a:srgbClr val="000000"/>
                </a:solidFill>
                <a:latin typeface="Arial"/>
                <a:ea typeface="Arial"/>
              </a:rPr>
              <a:t>2022</a:t>
            </a:r>
            <a:r>
              <a:rPr b="0" lang="ja" sz="2800" spc="-1" strike="noStrike">
                <a:solidFill>
                  <a:srgbClr val="000000"/>
                </a:solidFill>
                <a:latin typeface="Arial"/>
                <a:ea typeface="Arial"/>
              </a:rPr>
              <a:t>年</a:t>
            </a:r>
            <a:r>
              <a:rPr b="0" lang="en-US" sz="2800" spc="-1" strike="noStrike">
                <a:solidFill>
                  <a:srgbClr val="000000"/>
                </a:solidFill>
                <a:latin typeface="Arial"/>
                <a:ea typeface="Arial"/>
              </a:rPr>
              <a:t>Q1-Q2</a:t>
            </a:r>
            <a:r>
              <a:rPr b="0" lang="ja" sz="2800" spc="-1" strike="noStrike">
                <a:solidFill>
                  <a:srgbClr val="000000"/>
                </a:solidFill>
                <a:latin typeface="Arial"/>
                <a:ea typeface="Arial"/>
              </a:rPr>
              <a:t>のインシデント（ランサムウェア）</a:t>
            </a:r>
            <a:endParaRPr b="0" lang="en-US" sz="2800" spc="-1" strike="noStrike">
              <a:latin typeface="Arial"/>
            </a:endParaRPr>
          </a:p>
        </p:txBody>
      </p:sp>
      <p:sp>
        <p:nvSpPr>
          <p:cNvPr id="161" name="CustomShape 2"/>
          <p:cNvSpPr/>
          <p:nvPr/>
        </p:nvSpPr>
        <p:spPr>
          <a:xfrm>
            <a:off x="311760" y="1076400"/>
            <a:ext cx="8519760" cy="3415680"/>
          </a:xfrm>
          <a:prstGeom prst="rect">
            <a:avLst/>
          </a:prstGeom>
          <a:noFill/>
          <a:ln w="0">
            <a:noFill/>
          </a:ln>
        </p:spPr>
        <p:style>
          <a:lnRef idx="0"/>
          <a:fillRef idx="0"/>
          <a:effectRef idx="0"/>
          <a:fontRef idx="minor"/>
        </p:style>
        <p:txBody>
          <a:bodyPr lIns="90000" rIns="90000" tIns="91440" bIns="91440">
            <a:normAutofit fontScale="26000"/>
          </a:bodyPr>
          <a:p>
            <a:pPr>
              <a:lnSpc>
                <a:spcPct val="115000"/>
              </a:lnSpc>
              <a:tabLst>
                <a:tab algn="l" pos="0"/>
              </a:tabLst>
            </a:pPr>
            <a:r>
              <a:rPr b="0" lang="ja" sz="2350" spc="-1" strike="noStrike">
                <a:solidFill>
                  <a:srgbClr val="000000"/>
                </a:solidFill>
                <a:latin typeface="Arial"/>
                <a:ea typeface="Arial"/>
              </a:rPr>
              <a:t>殆どが「二重脅迫型ランサムウェア」になっています</a:t>
            </a:r>
            <a:endParaRPr b="0" lang="en-US" sz="2350" spc="-1" strike="noStrike">
              <a:latin typeface="Arial"/>
            </a:endParaRPr>
          </a:p>
          <a:p>
            <a:pPr marL="457200" indent="-290880">
              <a:lnSpc>
                <a:spcPct val="115000"/>
              </a:lnSpc>
              <a:spcBef>
                <a:spcPts val="1199"/>
              </a:spcBef>
              <a:buClr>
                <a:srgbClr val="ff3333"/>
              </a:buClr>
              <a:buFont typeface="Arial"/>
              <a:buChar char="●"/>
              <a:tabLst>
                <a:tab algn="l" pos="0"/>
              </a:tabLst>
            </a:pPr>
            <a:r>
              <a:rPr b="1" lang="en-US" sz="1800" spc="-1" strike="noStrike">
                <a:solidFill>
                  <a:srgbClr val="ff3333"/>
                </a:solidFill>
                <a:latin typeface="Arial"/>
                <a:ea typeface="Arial"/>
              </a:rPr>
              <a:t>Taiwan Apple/Tesla</a:t>
            </a:r>
            <a:r>
              <a:rPr b="1" lang="ja" sz="1800" spc="-1" strike="noStrike">
                <a:solidFill>
                  <a:srgbClr val="ff3333"/>
                </a:solidFill>
                <a:latin typeface="Arial"/>
                <a:ea typeface="Arial"/>
              </a:rPr>
              <a:t>へのランサムウェア</a:t>
            </a:r>
            <a:r>
              <a:rPr b="1" lang="en-US" sz="1800" spc="-1" strike="noStrike">
                <a:solidFill>
                  <a:srgbClr val="ff3333"/>
                </a:solidFill>
                <a:latin typeface="Arial"/>
                <a:ea typeface="Arial"/>
              </a:rPr>
              <a:t>(Conti)</a:t>
            </a:r>
            <a:r>
              <a:rPr b="1" lang="ja" sz="1800" spc="-1" strike="noStrike">
                <a:solidFill>
                  <a:srgbClr val="ff3333"/>
                </a:solidFill>
                <a:latin typeface="Arial"/>
                <a:ea typeface="Arial"/>
              </a:rPr>
              <a:t>攻撃 </a:t>
            </a:r>
            <a:r>
              <a:rPr b="1" lang="en-US" sz="1800" spc="-1" strike="noStrike">
                <a:solidFill>
                  <a:srgbClr val="ff3333"/>
                </a:solidFill>
                <a:latin typeface="Arial"/>
                <a:ea typeface="Arial"/>
              </a:rPr>
              <a:t>(2022</a:t>
            </a:r>
            <a:r>
              <a:rPr b="1" lang="ja" sz="1800" spc="-1" strike="noStrike">
                <a:solidFill>
                  <a:srgbClr val="ff3333"/>
                </a:solidFill>
                <a:latin typeface="Arial"/>
                <a:ea typeface="Arial"/>
              </a:rPr>
              <a:t>年</a:t>
            </a:r>
            <a:r>
              <a:rPr b="1" lang="en-US" sz="1800" spc="-1" strike="noStrike">
                <a:solidFill>
                  <a:srgbClr val="ff3333"/>
                </a:solidFill>
                <a:latin typeface="Arial"/>
                <a:ea typeface="Arial"/>
              </a:rPr>
              <a:t>1</a:t>
            </a:r>
            <a:r>
              <a:rPr b="1" lang="ja" sz="1800" spc="-1" strike="noStrike">
                <a:solidFill>
                  <a:srgbClr val="ff3333"/>
                </a:solidFill>
                <a:latin typeface="Arial"/>
                <a:ea typeface="Arial"/>
              </a:rPr>
              <a:t>月</a:t>
            </a:r>
            <a:r>
              <a:rPr b="1" lang="en-US" sz="1800" spc="-1" strike="noStrike">
                <a:solidFill>
                  <a:srgbClr val="ff3333"/>
                </a:solidFill>
                <a:latin typeface="Arial"/>
                <a:ea typeface="Arial"/>
              </a:rPr>
              <a:t>)</a:t>
            </a:r>
            <a:endParaRPr b="0" lang="en-US" sz="1800" spc="-1" strike="noStrike">
              <a:latin typeface="Arial"/>
            </a:endParaRPr>
          </a:p>
          <a:p>
            <a:pPr marL="457200" indent="-287280">
              <a:lnSpc>
                <a:spcPct val="115000"/>
              </a:lnSpc>
              <a:buClr>
                <a:srgbClr val="ff3333"/>
              </a:buClr>
              <a:buFont typeface="Arial"/>
              <a:buChar char="●"/>
              <a:tabLst>
                <a:tab algn="l" pos="0"/>
              </a:tabLst>
            </a:pPr>
            <a:r>
              <a:rPr b="1" lang="ja" sz="1700" spc="-1" strike="noStrike">
                <a:solidFill>
                  <a:srgbClr val="ff3333"/>
                </a:solidFill>
                <a:latin typeface="Arial"/>
                <a:ea typeface="Arial"/>
              </a:rPr>
              <a:t>ブリジストン・アメリカへのランサムウェア</a:t>
            </a:r>
            <a:r>
              <a:rPr b="1" lang="en-US" sz="1700" spc="-1" strike="noStrike">
                <a:solidFill>
                  <a:srgbClr val="ff3333"/>
                </a:solidFill>
                <a:latin typeface="Arial"/>
                <a:ea typeface="Arial"/>
              </a:rPr>
              <a:t>(Lockbit)</a:t>
            </a:r>
            <a:r>
              <a:rPr b="1" lang="ja" sz="1700" spc="-1" strike="noStrike">
                <a:solidFill>
                  <a:srgbClr val="ff3333"/>
                </a:solidFill>
                <a:latin typeface="Arial"/>
                <a:ea typeface="Arial"/>
              </a:rPr>
              <a:t>攻撃 （</a:t>
            </a:r>
            <a:r>
              <a:rPr b="1" lang="en-US" sz="1700" spc="-1" strike="noStrike">
                <a:solidFill>
                  <a:srgbClr val="ff3333"/>
                </a:solidFill>
                <a:latin typeface="Arial"/>
                <a:ea typeface="Arial"/>
              </a:rPr>
              <a:t>2022</a:t>
            </a:r>
            <a:r>
              <a:rPr b="1" lang="ja" sz="1700" spc="-1" strike="noStrike">
                <a:solidFill>
                  <a:srgbClr val="ff3333"/>
                </a:solidFill>
                <a:latin typeface="Arial"/>
                <a:ea typeface="Arial"/>
              </a:rPr>
              <a:t>年</a:t>
            </a:r>
            <a:r>
              <a:rPr b="1" lang="en-US" sz="1700" spc="-1" strike="noStrike">
                <a:solidFill>
                  <a:srgbClr val="ff3333"/>
                </a:solidFill>
                <a:latin typeface="Arial"/>
                <a:ea typeface="Arial"/>
              </a:rPr>
              <a:t>2</a:t>
            </a:r>
            <a:r>
              <a:rPr b="1" lang="ja" sz="1700" spc="-1" strike="noStrike">
                <a:solidFill>
                  <a:srgbClr val="ff3333"/>
                </a:solidFill>
                <a:latin typeface="Arial"/>
                <a:ea typeface="Arial"/>
              </a:rPr>
              <a:t>月）</a:t>
            </a:r>
            <a:endParaRPr b="0" lang="en-US" sz="1700" spc="-1" strike="noStrike">
              <a:latin typeface="Arial"/>
            </a:endParaRPr>
          </a:p>
          <a:p>
            <a:pPr marL="457200" indent="-290880">
              <a:lnSpc>
                <a:spcPct val="115000"/>
              </a:lnSpc>
              <a:buClr>
                <a:srgbClr val="595959"/>
              </a:buClr>
              <a:buFont typeface="Arial"/>
              <a:buChar char="●"/>
              <a:tabLst>
                <a:tab algn="l" pos="0"/>
              </a:tabLst>
            </a:pPr>
            <a:r>
              <a:rPr b="0" lang="ja" sz="1800" spc="-1" strike="noStrike">
                <a:solidFill>
                  <a:srgbClr val="434343"/>
                </a:solidFill>
                <a:latin typeface="Arial"/>
                <a:ea typeface="Arial"/>
              </a:rPr>
              <a:t>コカ・コーラへのランサムウェア攻撃</a:t>
            </a:r>
            <a:r>
              <a:rPr b="0" lang="ja" sz="1800" spc="-1" strike="noStrike">
                <a:solidFill>
                  <a:srgbClr val="595959"/>
                </a:solidFill>
                <a:latin typeface="Arial"/>
                <a:ea typeface="Arial"/>
              </a:rPr>
              <a:t>（</a:t>
            </a:r>
            <a:r>
              <a:rPr b="0" lang="en-US" sz="1800" spc="-1" strike="noStrike">
                <a:solidFill>
                  <a:srgbClr val="595959"/>
                </a:solidFill>
                <a:latin typeface="Arial"/>
                <a:ea typeface="Arial"/>
              </a:rPr>
              <a:t>2022</a:t>
            </a:r>
            <a:r>
              <a:rPr b="0" lang="ja" sz="1800" spc="-1" strike="noStrike">
                <a:solidFill>
                  <a:srgbClr val="595959"/>
                </a:solidFill>
                <a:latin typeface="Arial"/>
                <a:ea typeface="Arial"/>
              </a:rPr>
              <a:t>年</a:t>
            </a:r>
            <a:r>
              <a:rPr b="0" lang="en-US" sz="1800" spc="-1" strike="noStrike">
                <a:solidFill>
                  <a:srgbClr val="595959"/>
                </a:solidFill>
                <a:latin typeface="Arial"/>
                <a:ea typeface="Arial"/>
              </a:rPr>
              <a:t>4</a:t>
            </a:r>
            <a:r>
              <a:rPr b="0" lang="ja" sz="1800" spc="-1" strike="noStrike">
                <a:solidFill>
                  <a:srgbClr val="595959"/>
                </a:solidFill>
                <a:latin typeface="Arial"/>
                <a:ea typeface="Arial"/>
              </a:rPr>
              <a:t>月）による情報流出</a:t>
            </a:r>
            <a:endParaRPr b="0" lang="en-US" sz="1800" spc="-1" strike="noStrike">
              <a:latin typeface="Arial"/>
            </a:endParaRPr>
          </a:p>
          <a:p>
            <a:pPr marL="457200" indent="-290880">
              <a:lnSpc>
                <a:spcPct val="115000"/>
              </a:lnSpc>
              <a:buClr>
                <a:srgbClr val="ff0000"/>
              </a:buClr>
              <a:buFont typeface="Arial"/>
              <a:buChar char="●"/>
              <a:tabLst>
                <a:tab algn="l" pos="0"/>
              </a:tabLst>
            </a:pPr>
            <a:r>
              <a:rPr b="1" lang="en-US" sz="1800" spc="-1" strike="noStrike">
                <a:solidFill>
                  <a:srgbClr val="ff0000"/>
                </a:solidFill>
                <a:latin typeface="Arial"/>
                <a:ea typeface="Arial"/>
              </a:rPr>
              <a:t>Conti</a:t>
            </a:r>
            <a:r>
              <a:rPr b="1" lang="ja" sz="1800" spc="-1" strike="noStrike">
                <a:solidFill>
                  <a:srgbClr val="ff0000"/>
                </a:solidFill>
                <a:latin typeface="Arial"/>
                <a:ea typeface="Arial"/>
              </a:rPr>
              <a:t>ランサムウェアによるロシアへの攻撃 </a:t>
            </a:r>
            <a:r>
              <a:rPr b="1" lang="en-US" sz="1800" spc="-1" strike="noStrike">
                <a:solidFill>
                  <a:srgbClr val="ff0000"/>
                </a:solidFill>
                <a:latin typeface="Arial"/>
                <a:ea typeface="Arial"/>
              </a:rPr>
              <a:t>(2022</a:t>
            </a:r>
            <a:r>
              <a:rPr b="1" lang="ja" sz="1800" spc="-1" strike="noStrike">
                <a:solidFill>
                  <a:srgbClr val="ff0000"/>
                </a:solidFill>
                <a:latin typeface="Arial"/>
                <a:ea typeface="Arial"/>
              </a:rPr>
              <a:t>年</a:t>
            </a:r>
            <a:r>
              <a:rPr b="1" lang="en-US" sz="1800" spc="-1" strike="noStrike">
                <a:solidFill>
                  <a:srgbClr val="ff0000"/>
                </a:solidFill>
                <a:latin typeface="Arial"/>
                <a:ea typeface="Arial"/>
              </a:rPr>
              <a:t>4</a:t>
            </a:r>
            <a:r>
              <a:rPr b="1" lang="ja" sz="1800" spc="-1" strike="noStrike">
                <a:solidFill>
                  <a:srgbClr val="ff0000"/>
                </a:solidFill>
                <a:latin typeface="Arial"/>
                <a:ea typeface="Arial"/>
              </a:rPr>
              <a:t>月</a:t>
            </a:r>
            <a:r>
              <a:rPr b="1" lang="en-US" sz="1800" spc="-1" strike="noStrike">
                <a:solidFill>
                  <a:srgbClr val="ff0000"/>
                </a:solidFill>
                <a:latin typeface="Arial"/>
                <a:ea typeface="Arial"/>
              </a:rPr>
              <a:t>)</a:t>
            </a:r>
            <a:endParaRPr b="0" lang="en-US" sz="1800" spc="-1" strike="noStrike">
              <a:latin typeface="Arial"/>
            </a:endParaRPr>
          </a:p>
          <a:p>
            <a:pPr marL="457200" indent="-290880">
              <a:lnSpc>
                <a:spcPct val="115000"/>
              </a:lnSpc>
              <a:buClr>
                <a:srgbClr val="ff0000"/>
              </a:buClr>
              <a:buFont typeface="Arial"/>
              <a:buChar char="●"/>
              <a:tabLst>
                <a:tab algn="l" pos="0"/>
              </a:tabLst>
            </a:pPr>
            <a:r>
              <a:rPr b="1" lang="en-US" sz="1800" spc="-1" strike="noStrike">
                <a:solidFill>
                  <a:srgbClr val="ff0000"/>
                </a:solidFill>
                <a:latin typeface="Arial"/>
                <a:ea typeface="Arial"/>
              </a:rPr>
              <a:t>Conti</a:t>
            </a:r>
            <a:r>
              <a:rPr b="1" lang="ja" sz="1800" spc="-1" strike="noStrike">
                <a:solidFill>
                  <a:srgbClr val="ff0000"/>
                </a:solidFill>
                <a:latin typeface="Arial"/>
                <a:ea typeface="Arial"/>
              </a:rPr>
              <a:t>ランサムウェアによる</a:t>
            </a:r>
            <a:r>
              <a:rPr b="1" lang="en-US" sz="1800" spc="-1" strike="noStrike">
                <a:solidFill>
                  <a:srgbClr val="ff0000"/>
                </a:solidFill>
                <a:latin typeface="Arial"/>
                <a:ea typeface="Arial"/>
              </a:rPr>
              <a:t>Snap-On</a:t>
            </a:r>
            <a:r>
              <a:rPr b="1" lang="ja" sz="1800" spc="-1" strike="noStrike">
                <a:solidFill>
                  <a:srgbClr val="ff0000"/>
                </a:solidFill>
                <a:latin typeface="Arial"/>
                <a:ea typeface="Arial"/>
              </a:rPr>
              <a:t>への攻撃 </a:t>
            </a:r>
            <a:r>
              <a:rPr b="1" lang="en-US" sz="1800" spc="-1" strike="noStrike">
                <a:solidFill>
                  <a:srgbClr val="ff0000"/>
                </a:solidFill>
                <a:latin typeface="Arial"/>
                <a:ea typeface="Arial"/>
              </a:rPr>
              <a:t>(2022</a:t>
            </a:r>
            <a:r>
              <a:rPr b="1" lang="ja" sz="1800" spc="-1" strike="noStrike">
                <a:solidFill>
                  <a:srgbClr val="ff0000"/>
                </a:solidFill>
                <a:latin typeface="Arial"/>
                <a:ea typeface="Arial"/>
              </a:rPr>
              <a:t>年</a:t>
            </a:r>
            <a:r>
              <a:rPr b="1" lang="en-US" sz="1800" spc="-1" strike="noStrike">
                <a:solidFill>
                  <a:srgbClr val="ff0000"/>
                </a:solidFill>
                <a:latin typeface="Arial"/>
                <a:ea typeface="Arial"/>
              </a:rPr>
              <a:t>4</a:t>
            </a:r>
            <a:r>
              <a:rPr b="1" lang="ja" sz="1800" spc="-1" strike="noStrike">
                <a:solidFill>
                  <a:srgbClr val="ff0000"/>
                </a:solidFill>
                <a:latin typeface="Arial"/>
                <a:ea typeface="Arial"/>
              </a:rPr>
              <a:t>月</a:t>
            </a:r>
            <a:r>
              <a:rPr b="1" lang="en-US" sz="1800" spc="-1" strike="noStrike">
                <a:solidFill>
                  <a:srgbClr val="ff0000"/>
                </a:solidFill>
                <a:latin typeface="Arial"/>
                <a:ea typeface="Arial"/>
              </a:rPr>
              <a:t>)</a:t>
            </a:r>
            <a:endParaRPr b="0" lang="en-US" sz="1800" spc="-1" strike="noStrike">
              <a:latin typeface="Arial"/>
            </a:endParaRPr>
          </a:p>
          <a:p>
            <a:pPr marL="457200" indent="-290880">
              <a:lnSpc>
                <a:spcPct val="115000"/>
              </a:lnSpc>
              <a:buClr>
                <a:srgbClr val="ff0000"/>
              </a:buClr>
              <a:buFont typeface="Arial"/>
              <a:buChar char="●"/>
              <a:tabLst>
                <a:tab algn="l" pos="0"/>
              </a:tabLst>
            </a:pPr>
            <a:r>
              <a:rPr b="1" lang="en-US" sz="1800" spc="-1" strike="noStrike">
                <a:solidFill>
                  <a:srgbClr val="ff0000"/>
                </a:solidFill>
                <a:latin typeface="Arial"/>
                <a:ea typeface="Arial"/>
              </a:rPr>
              <a:t>BlackCat</a:t>
            </a:r>
            <a:r>
              <a:rPr b="1" lang="ja" sz="1800" spc="-1" strike="noStrike">
                <a:solidFill>
                  <a:srgbClr val="ff0000"/>
                </a:solidFill>
                <a:latin typeface="Arial"/>
                <a:ea typeface="Arial"/>
              </a:rPr>
              <a:t>ランサムウェアが世界中の少なくとも</a:t>
            </a:r>
            <a:r>
              <a:rPr b="1" lang="en-US" sz="1800" spc="-1" strike="noStrike">
                <a:solidFill>
                  <a:srgbClr val="ff0000"/>
                </a:solidFill>
                <a:latin typeface="Arial"/>
                <a:ea typeface="Arial"/>
              </a:rPr>
              <a:t>60</a:t>
            </a:r>
            <a:r>
              <a:rPr b="1" lang="ja" sz="1800" spc="-1" strike="noStrike">
                <a:solidFill>
                  <a:srgbClr val="ff0000"/>
                </a:solidFill>
                <a:latin typeface="Arial"/>
                <a:ea typeface="Arial"/>
              </a:rPr>
              <a:t>の</a:t>
            </a:r>
            <a:r>
              <a:rPr b="1" lang="en-US" sz="1800" spc="-1" strike="noStrike">
                <a:solidFill>
                  <a:srgbClr val="ff0000"/>
                </a:solidFill>
                <a:latin typeface="Arial"/>
                <a:ea typeface="Arial"/>
              </a:rPr>
              <a:t>Entity</a:t>
            </a:r>
            <a:r>
              <a:rPr b="1" lang="ja" sz="1800" spc="-1" strike="noStrike">
                <a:solidFill>
                  <a:srgbClr val="ff0000"/>
                </a:solidFill>
                <a:latin typeface="Arial"/>
                <a:ea typeface="Arial"/>
              </a:rPr>
              <a:t>に侵入</a:t>
            </a:r>
            <a:r>
              <a:rPr b="1" lang="en-US" sz="1800" spc="-1" strike="noStrike">
                <a:solidFill>
                  <a:srgbClr val="ff0000"/>
                </a:solidFill>
                <a:latin typeface="Arial"/>
                <a:ea typeface="Arial"/>
              </a:rPr>
              <a:t>(2022</a:t>
            </a:r>
            <a:r>
              <a:rPr b="1" lang="ja" sz="1800" spc="-1" strike="noStrike">
                <a:solidFill>
                  <a:srgbClr val="ff0000"/>
                </a:solidFill>
                <a:latin typeface="Arial"/>
                <a:ea typeface="Arial"/>
              </a:rPr>
              <a:t>年</a:t>
            </a:r>
            <a:r>
              <a:rPr b="1" lang="en-US" sz="1800" spc="-1" strike="noStrike">
                <a:solidFill>
                  <a:srgbClr val="ff0000"/>
                </a:solidFill>
                <a:latin typeface="Arial"/>
                <a:ea typeface="Arial"/>
              </a:rPr>
              <a:t>4</a:t>
            </a:r>
            <a:r>
              <a:rPr b="1" lang="ja" sz="1800" spc="-1" strike="noStrike">
                <a:solidFill>
                  <a:srgbClr val="ff0000"/>
                </a:solidFill>
                <a:latin typeface="Arial"/>
                <a:ea typeface="Arial"/>
              </a:rPr>
              <a:t>月</a:t>
            </a:r>
            <a:r>
              <a:rPr b="1" lang="en-US" sz="1800" spc="-1" strike="noStrike">
                <a:solidFill>
                  <a:srgbClr val="ff0000"/>
                </a:solidFill>
                <a:latin typeface="Arial"/>
                <a:ea typeface="Arial"/>
              </a:rPr>
              <a:t>)</a:t>
            </a:r>
            <a:endParaRPr b="0" lang="en-US" sz="1800" spc="-1" strike="noStrike">
              <a:latin typeface="Arial"/>
            </a:endParaRPr>
          </a:p>
          <a:p>
            <a:pPr marL="457200" indent="-290880">
              <a:lnSpc>
                <a:spcPct val="115000"/>
              </a:lnSpc>
              <a:buClr>
                <a:srgbClr val="ff0000"/>
              </a:buClr>
              <a:buFont typeface="Arial"/>
              <a:buChar char="●"/>
              <a:tabLst>
                <a:tab algn="l" pos="0"/>
              </a:tabLst>
            </a:pPr>
            <a:r>
              <a:rPr b="1" lang="ja" sz="1800" spc="-1" strike="noStrike">
                <a:solidFill>
                  <a:srgbClr val="ff0000"/>
                </a:solidFill>
                <a:latin typeface="Arial"/>
                <a:ea typeface="Arial"/>
              </a:rPr>
              <a:t>米国の歯科医業界に対する</a:t>
            </a:r>
            <a:r>
              <a:rPr b="1" lang="en-US" sz="1800" spc="-1" strike="noStrike">
                <a:solidFill>
                  <a:srgbClr val="ff0000"/>
                </a:solidFill>
                <a:latin typeface="Arial"/>
                <a:ea typeface="Arial"/>
              </a:rPr>
              <a:t>Black Basta</a:t>
            </a:r>
            <a:r>
              <a:rPr b="1" lang="ja" sz="1800" spc="-1" strike="noStrike">
                <a:solidFill>
                  <a:srgbClr val="ff0000"/>
                </a:solidFill>
                <a:latin typeface="Arial"/>
                <a:ea typeface="Arial"/>
              </a:rPr>
              <a:t>ランサムウェア攻撃（</a:t>
            </a:r>
            <a:r>
              <a:rPr b="1" lang="en-US" sz="1800" spc="-1" strike="noStrike">
                <a:solidFill>
                  <a:srgbClr val="ff0000"/>
                </a:solidFill>
                <a:latin typeface="Arial"/>
                <a:ea typeface="Arial"/>
              </a:rPr>
              <a:t>2022</a:t>
            </a:r>
            <a:r>
              <a:rPr b="1" lang="ja" sz="1800" spc="-1" strike="noStrike">
                <a:solidFill>
                  <a:srgbClr val="ff0000"/>
                </a:solidFill>
                <a:latin typeface="Arial"/>
                <a:ea typeface="Arial"/>
              </a:rPr>
              <a:t>年</a:t>
            </a:r>
            <a:r>
              <a:rPr b="1" lang="en-US" sz="1800" spc="-1" strike="noStrike">
                <a:solidFill>
                  <a:srgbClr val="ff0000"/>
                </a:solidFill>
                <a:latin typeface="Arial"/>
                <a:ea typeface="Arial"/>
              </a:rPr>
              <a:t>4</a:t>
            </a:r>
            <a:r>
              <a:rPr b="1" lang="ja" sz="1800" spc="-1" strike="noStrike">
                <a:solidFill>
                  <a:srgbClr val="ff0000"/>
                </a:solidFill>
                <a:latin typeface="Arial"/>
                <a:ea typeface="Arial"/>
              </a:rPr>
              <a:t>月）</a:t>
            </a:r>
            <a:endParaRPr b="0" lang="en-US" sz="1800" spc="-1" strike="noStrike">
              <a:latin typeface="Arial"/>
            </a:endParaRPr>
          </a:p>
          <a:p>
            <a:pPr marL="457200" indent="-290880">
              <a:lnSpc>
                <a:spcPct val="115000"/>
              </a:lnSpc>
              <a:buClr>
                <a:srgbClr val="ff0000"/>
              </a:buClr>
              <a:buFont typeface="Arial"/>
              <a:buChar char="●"/>
              <a:tabLst>
                <a:tab algn="l" pos="0"/>
              </a:tabLst>
            </a:pPr>
            <a:r>
              <a:rPr b="1" lang="ja" sz="1800" spc="-1" strike="noStrike">
                <a:solidFill>
                  <a:srgbClr val="ff0000"/>
                </a:solidFill>
                <a:latin typeface="Arial"/>
                <a:ea typeface="Arial"/>
              </a:rPr>
              <a:t>風力発電会社</a:t>
            </a:r>
            <a:r>
              <a:rPr b="1" lang="en-US" sz="1800" spc="-1" strike="noStrike">
                <a:solidFill>
                  <a:srgbClr val="ff0000"/>
                </a:solidFill>
                <a:latin typeface="Arial"/>
                <a:ea typeface="Arial"/>
              </a:rPr>
              <a:t>Nordex</a:t>
            </a:r>
            <a:r>
              <a:rPr b="1" lang="ja" sz="1800" spc="-1" strike="noStrike">
                <a:solidFill>
                  <a:srgbClr val="ff0000"/>
                </a:solidFill>
                <a:latin typeface="Arial"/>
                <a:ea typeface="Arial"/>
              </a:rPr>
              <a:t>が</a:t>
            </a:r>
            <a:r>
              <a:rPr b="1" lang="en-US" sz="1800" spc="-1" strike="noStrike">
                <a:solidFill>
                  <a:srgbClr val="ff0000"/>
                </a:solidFill>
                <a:latin typeface="Arial"/>
                <a:ea typeface="Arial"/>
              </a:rPr>
              <a:t>Conti</a:t>
            </a:r>
            <a:r>
              <a:rPr b="1" lang="ja" sz="1800" spc="-1" strike="noStrike">
                <a:solidFill>
                  <a:srgbClr val="ff0000"/>
                </a:solidFill>
                <a:latin typeface="Arial"/>
                <a:ea typeface="Arial"/>
              </a:rPr>
              <a:t>ランサムウェアに攻撃される（</a:t>
            </a:r>
            <a:r>
              <a:rPr b="1" lang="en-US" sz="1800" spc="-1" strike="noStrike">
                <a:solidFill>
                  <a:srgbClr val="ff0000"/>
                </a:solidFill>
                <a:latin typeface="Arial"/>
                <a:ea typeface="Arial"/>
              </a:rPr>
              <a:t>2022</a:t>
            </a:r>
            <a:r>
              <a:rPr b="1" lang="ja" sz="1800" spc="-1" strike="noStrike">
                <a:solidFill>
                  <a:srgbClr val="ff0000"/>
                </a:solidFill>
                <a:latin typeface="Arial"/>
                <a:ea typeface="Arial"/>
              </a:rPr>
              <a:t>年</a:t>
            </a:r>
            <a:r>
              <a:rPr b="1" lang="en-US" sz="1800" spc="-1" strike="noStrike">
                <a:solidFill>
                  <a:srgbClr val="ff0000"/>
                </a:solidFill>
                <a:latin typeface="Arial"/>
                <a:ea typeface="Arial"/>
              </a:rPr>
              <a:t>4</a:t>
            </a:r>
            <a:r>
              <a:rPr b="1" lang="ja" sz="1800" spc="-1" strike="noStrike">
                <a:solidFill>
                  <a:srgbClr val="ff0000"/>
                </a:solidFill>
                <a:latin typeface="Arial"/>
                <a:ea typeface="Arial"/>
              </a:rPr>
              <a:t>月）</a:t>
            </a:r>
            <a:endParaRPr b="0" lang="en-US" sz="1800" spc="-1" strike="noStrike">
              <a:latin typeface="Arial"/>
            </a:endParaRPr>
          </a:p>
          <a:p>
            <a:pPr marL="457200" indent="-290880">
              <a:lnSpc>
                <a:spcPct val="115000"/>
              </a:lnSpc>
              <a:buClr>
                <a:srgbClr val="ff0000"/>
              </a:buClr>
              <a:buFont typeface="Arial"/>
              <a:buChar char="●"/>
              <a:tabLst>
                <a:tab algn="l" pos="0"/>
              </a:tabLst>
            </a:pPr>
            <a:r>
              <a:rPr b="1" lang="ja" sz="1800" spc="-1" strike="noStrike">
                <a:solidFill>
                  <a:srgbClr val="ff0000"/>
                </a:solidFill>
                <a:latin typeface="Arial"/>
                <a:ea typeface="Arial"/>
              </a:rPr>
              <a:t>コスタリカで緊急事態宣言　政府機関に</a:t>
            </a:r>
            <a:r>
              <a:rPr b="1" lang="en-US" sz="1800" spc="-1" strike="noStrike">
                <a:solidFill>
                  <a:srgbClr val="ff0000"/>
                </a:solidFill>
                <a:latin typeface="Arial"/>
                <a:ea typeface="Arial"/>
              </a:rPr>
              <a:t>Conti</a:t>
            </a:r>
            <a:r>
              <a:rPr b="1" lang="ja" sz="1800" spc="-1" strike="noStrike">
                <a:solidFill>
                  <a:srgbClr val="ff0000"/>
                </a:solidFill>
                <a:latin typeface="Arial"/>
                <a:ea typeface="Arial"/>
              </a:rPr>
              <a:t>が攻撃（</a:t>
            </a:r>
            <a:r>
              <a:rPr b="1" lang="en-US" sz="1800" spc="-1" strike="noStrike">
                <a:solidFill>
                  <a:srgbClr val="ff0000"/>
                </a:solidFill>
                <a:latin typeface="Arial"/>
                <a:ea typeface="Arial"/>
              </a:rPr>
              <a:t>2022</a:t>
            </a:r>
            <a:r>
              <a:rPr b="1" lang="ja" sz="1800" spc="-1" strike="noStrike">
                <a:solidFill>
                  <a:srgbClr val="ff0000"/>
                </a:solidFill>
                <a:latin typeface="Arial"/>
                <a:ea typeface="Arial"/>
              </a:rPr>
              <a:t>年</a:t>
            </a:r>
            <a:r>
              <a:rPr b="1" lang="en-US" sz="1800" spc="-1" strike="noStrike">
                <a:solidFill>
                  <a:srgbClr val="ff0000"/>
                </a:solidFill>
                <a:latin typeface="Arial"/>
                <a:ea typeface="Arial"/>
              </a:rPr>
              <a:t>5</a:t>
            </a:r>
            <a:r>
              <a:rPr b="1" lang="ja" sz="1800" spc="-1" strike="noStrike">
                <a:solidFill>
                  <a:srgbClr val="ff0000"/>
                </a:solidFill>
                <a:latin typeface="Arial"/>
                <a:ea typeface="Arial"/>
              </a:rPr>
              <a:t>月）</a:t>
            </a:r>
            <a:endParaRPr b="0" lang="en-US" sz="1800" spc="-1" strike="noStrike">
              <a:latin typeface="Arial"/>
            </a:endParaRPr>
          </a:p>
          <a:p>
            <a:pPr marL="457200" indent="-290880">
              <a:lnSpc>
                <a:spcPct val="115000"/>
              </a:lnSpc>
              <a:buClr>
                <a:srgbClr val="595959"/>
              </a:buClr>
              <a:buFont typeface="Arial"/>
              <a:buChar char="●"/>
              <a:tabLst>
                <a:tab algn="l" pos="0"/>
              </a:tabLst>
            </a:pPr>
            <a:r>
              <a:rPr b="0" lang="ja" sz="1800" spc="-1" strike="noStrike">
                <a:solidFill>
                  <a:srgbClr val="595959"/>
                </a:solidFill>
                <a:latin typeface="Arial"/>
                <a:ea typeface="Arial"/>
              </a:rPr>
              <a:t>米国の農業機械メーカー</a:t>
            </a:r>
            <a:r>
              <a:rPr b="0" lang="en-US" sz="1800" spc="-1" strike="noStrike">
                <a:solidFill>
                  <a:srgbClr val="595959"/>
                </a:solidFill>
                <a:latin typeface="Arial"/>
                <a:ea typeface="Arial"/>
              </a:rPr>
              <a:t>AGCO</a:t>
            </a:r>
            <a:r>
              <a:rPr b="0" lang="ja" sz="1800" spc="-1" strike="noStrike">
                <a:solidFill>
                  <a:srgbClr val="595959"/>
                </a:solidFill>
                <a:latin typeface="Arial"/>
                <a:ea typeface="Arial"/>
              </a:rPr>
              <a:t>にランサムウェア攻撃（</a:t>
            </a:r>
            <a:r>
              <a:rPr b="0" lang="en-US" sz="1800" spc="-1" strike="noStrike">
                <a:solidFill>
                  <a:srgbClr val="595959"/>
                </a:solidFill>
                <a:latin typeface="Arial"/>
                <a:ea typeface="Arial"/>
              </a:rPr>
              <a:t>2022</a:t>
            </a:r>
            <a:r>
              <a:rPr b="0" lang="ja" sz="1800" spc="-1" strike="noStrike">
                <a:solidFill>
                  <a:srgbClr val="595959"/>
                </a:solidFill>
                <a:latin typeface="Arial"/>
                <a:ea typeface="Arial"/>
              </a:rPr>
              <a:t>年</a:t>
            </a:r>
            <a:r>
              <a:rPr b="0" lang="en-US" sz="1800" spc="-1" strike="noStrike">
                <a:solidFill>
                  <a:srgbClr val="595959"/>
                </a:solidFill>
                <a:latin typeface="Arial"/>
                <a:ea typeface="Arial"/>
              </a:rPr>
              <a:t>5</a:t>
            </a:r>
            <a:r>
              <a:rPr b="0" lang="ja" sz="1800" spc="-1" strike="noStrike">
                <a:solidFill>
                  <a:srgbClr val="595959"/>
                </a:solidFill>
                <a:latin typeface="Arial"/>
                <a:ea typeface="Arial"/>
              </a:rPr>
              <a:t>月）</a:t>
            </a:r>
            <a:endParaRPr b="0" lang="en-US" sz="1800" spc="-1" strike="noStrike">
              <a:latin typeface="Arial"/>
            </a:endParaRPr>
          </a:p>
          <a:p>
            <a:pPr marL="457200" indent="-290880">
              <a:lnSpc>
                <a:spcPct val="115000"/>
              </a:lnSpc>
              <a:buClr>
                <a:srgbClr val="ff0000"/>
              </a:buClr>
              <a:buFont typeface="Arial"/>
              <a:buChar char="●"/>
              <a:tabLst>
                <a:tab algn="l" pos="0"/>
              </a:tabLst>
            </a:pPr>
            <a:r>
              <a:rPr b="1" lang="ja" sz="1800" spc="-1" strike="noStrike">
                <a:solidFill>
                  <a:srgbClr val="ff0000"/>
                </a:solidFill>
                <a:latin typeface="Arial"/>
                <a:ea typeface="Arial"/>
              </a:rPr>
              <a:t>エンジニアリング会社</a:t>
            </a:r>
            <a:r>
              <a:rPr b="1" lang="en-US" sz="1800" spc="-1" strike="noStrike">
                <a:solidFill>
                  <a:srgbClr val="ff0000"/>
                </a:solidFill>
                <a:latin typeface="Arial"/>
                <a:ea typeface="Arial"/>
              </a:rPr>
              <a:t>Parker</a:t>
            </a:r>
            <a:r>
              <a:rPr b="1" lang="ja" sz="1800" spc="-1" strike="noStrike">
                <a:solidFill>
                  <a:srgbClr val="ff0000"/>
                </a:solidFill>
                <a:latin typeface="Arial"/>
                <a:ea typeface="Arial"/>
              </a:rPr>
              <a:t>が</a:t>
            </a:r>
            <a:r>
              <a:rPr b="1" lang="en-US" sz="1800" spc="-1" strike="noStrike">
                <a:solidFill>
                  <a:srgbClr val="ff0000"/>
                </a:solidFill>
                <a:latin typeface="Arial"/>
                <a:ea typeface="Arial"/>
              </a:rPr>
              <a:t>Conti</a:t>
            </a:r>
            <a:r>
              <a:rPr b="1" lang="ja" sz="1800" spc="-1" strike="noStrike">
                <a:solidFill>
                  <a:srgbClr val="ff0000"/>
                </a:solidFill>
                <a:latin typeface="Arial"/>
                <a:ea typeface="Arial"/>
              </a:rPr>
              <a:t>ランサムウェア被害を公開（</a:t>
            </a:r>
            <a:r>
              <a:rPr b="1" lang="en-US" sz="1800" spc="-1" strike="noStrike">
                <a:solidFill>
                  <a:srgbClr val="ff0000"/>
                </a:solidFill>
                <a:latin typeface="Arial"/>
                <a:ea typeface="Arial"/>
              </a:rPr>
              <a:t>2022</a:t>
            </a:r>
            <a:r>
              <a:rPr b="1" lang="ja" sz="1800" spc="-1" strike="noStrike">
                <a:solidFill>
                  <a:srgbClr val="ff0000"/>
                </a:solidFill>
                <a:latin typeface="Arial"/>
                <a:ea typeface="Arial"/>
              </a:rPr>
              <a:t>年</a:t>
            </a:r>
            <a:r>
              <a:rPr b="1" lang="en-US" sz="1800" spc="-1" strike="noStrike">
                <a:solidFill>
                  <a:srgbClr val="ff0000"/>
                </a:solidFill>
                <a:latin typeface="Arial"/>
                <a:ea typeface="Arial"/>
              </a:rPr>
              <a:t>5</a:t>
            </a:r>
            <a:r>
              <a:rPr b="1" lang="ja" sz="1800" spc="-1" strike="noStrike">
                <a:solidFill>
                  <a:srgbClr val="ff0000"/>
                </a:solidFill>
                <a:latin typeface="Arial"/>
                <a:ea typeface="Arial"/>
              </a:rPr>
              <a:t>月）</a:t>
            </a:r>
            <a:endParaRPr b="0" lang="en-US" sz="1800" spc="-1" strike="noStrike">
              <a:latin typeface="Arial"/>
            </a:endParaRPr>
          </a:p>
          <a:p>
            <a:pPr marL="457200" indent="-290880">
              <a:lnSpc>
                <a:spcPct val="115000"/>
              </a:lnSpc>
              <a:buClr>
                <a:srgbClr val="595959"/>
              </a:buClr>
              <a:buFont typeface="Arial"/>
              <a:buChar char="●"/>
              <a:tabLst>
                <a:tab algn="l" pos="0"/>
              </a:tabLst>
            </a:pPr>
            <a:r>
              <a:rPr b="0" lang="ja" sz="1800" spc="-1" strike="noStrike">
                <a:solidFill>
                  <a:srgbClr val="595959"/>
                </a:solidFill>
                <a:latin typeface="Arial"/>
                <a:ea typeface="Arial"/>
              </a:rPr>
              <a:t>メディア大手「日経」のアジア部門がランサムウェア攻撃に合う（</a:t>
            </a:r>
            <a:r>
              <a:rPr b="0" lang="en-US" sz="1800" spc="-1" strike="noStrike">
                <a:solidFill>
                  <a:srgbClr val="595959"/>
                </a:solidFill>
                <a:latin typeface="Arial"/>
                <a:ea typeface="Arial"/>
              </a:rPr>
              <a:t>2022</a:t>
            </a:r>
            <a:r>
              <a:rPr b="0" lang="ja" sz="1800" spc="-1" strike="noStrike">
                <a:solidFill>
                  <a:srgbClr val="595959"/>
                </a:solidFill>
                <a:latin typeface="Arial"/>
                <a:ea typeface="Arial"/>
              </a:rPr>
              <a:t>年</a:t>
            </a:r>
            <a:r>
              <a:rPr b="0" lang="en-US" sz="1800" spc="-1" strike="noStrike">
                <a:solidFill>
                  <a:srgbClr val="595959"/>
                </a:solidFill>
                <a:latin typeface="Arial"/>
                <a:ea typeface="Arial"/>
              </a:rPr>
              <a:t>5</a:t>
            </a:r>
            <a:r>
              <a:rPr b="0" lang="ja" sz="1800" spc="-1" strike="noStrike">
                <a:solidFill>
                  <a:srgbClr val="595959"/>
                </a:solidFill>
                <a:latin typeface="Arial"/>
                <a:ea typeface="Arial"/>
              </a:rPr>
              <a:t>月）</a:t>
            </a:r>
            <a:endParaRPr b="0" lang="en-US" sz="1800" spc="-1" strike="noStrike">
              <a:latin typeface="Arial"/>
            </a:endParaRPr>
          </a:p>
          <a:p>
            <a:pPr marL="457200" indent="-290880">
              <a:lnSpc>
                <a:spcPct val="115000"/>
              </a:lnSpc>
              <a:buClr>
                <a:srgbClr val="595959"/>
              </a:buClr>
              <a:buFont typeface="Arial"/>
              <a:buChar char="●"/>
              <a:tabLst>
                <a:tab algn="l" pos="0"/>
              </a:tabLst>
            </a:pPr>
            <a:r>
              <a:rPr b="0" lang="ja" sz="1800" spc="-1" strike="noStrike">
                <a:solidFill>
                  <a:srgbClr val="595959"/>
                </a:solidFill>
                <a:latin typeface="Arial"/>
                <a:ea typeface="Arial"/>
              </a:rPr>
              <a:t>ランサムウェア攻撃により</a:t>
            </a:r>
            <a:r>
              <a:rPr b="0" lang="en-US" sz="1800" spc="-1" strike="noStrike">
                <a:solidFill>
                  <a:srgbClr val="595959"/>
                </a:solidFill>
                <a:latin typeface="Arial"/>
                <a:ea typeface="Arial"/>
              </a:rPr>
              <a:t>SpiceJet</a:t>
            </a:r>
            <a:r>
              <a:rPr b="0" lang="ja" sz="1800" spc="-1" strike="noStrike">
                <a:solidFill>
                  <a:srgbClr val="595959"/>
                </a:solidFill>
                <a:latin typeface="Arial"/>
                <a:ea typeface="Arial"/>
              </a:rPr>
              <a:t>航空の乗客が立ち往生（</a:t>
            </a:r>
            <a:r>
              <a:rPr b="0" lang="en-US" sz="1800" spc="-1" strike="noStrike">
                <a:solidFill>
                  <a:srgbClr val="595959"/>
                </a:solidFill>
                <a:latin typeface="Arial"/>
                <a:ea typeface="Arial"/>
              </a:rPr>
              <a:t>2022</a:t>
            </a:r>
            <a:r>
              <a:rPr b="0" lang="ja" sz="1800" spc="-1" strike="noStrike">
                <a:solidFill>
                  <a:srgbClr val="595959"/>
                </a:solidFill>
                <a:latin typeface="Arial"/>
                <a:ea typeface="Arial"/>
              </a:rPr>
              <a:t>年</a:t>
            </a:r>
            <a:r>
              <a:rPr b="0" lang="en-US" sz="1800" spc="-1" strike="noStrike">
                <a:solidFill>
                  <a:srgbClr val="595959"/>
                </a:solidFill>
                <a:latin typeface="Arial"/>
                <a:ea typeface="Arial"/>
              </a:rPr>
              <a:t>5</a:t>
            </a:r>
            <a:r>
              <a:rPr b="0" lang="ja" sz="1800" spc="-1" strike="noStrike">
                <a:solidFill>
                  <a:srgbClr val="595959"/>
                </a:solidFill>
                <a:latin typeface="Arial"/>
                <a:ea typeface="Arial"/>
              </a:rPr>
              <a:t>月）</a:t>
            </a:r>
            <a:endParaRPr b="0" lang="en-US" sz="1800" spc="-1" strike="noStrike">
              <a:latin typeface="Arial"/>
            </a:endParaRPr>
          </a:p>
          <a:p>
            <a:pPr marL="457200" indent="-290880">
              <a:lnSpc>
                <a:spcPct val="115000"/>
              </a:lnSpc>
              <a:buClr>
                <a:srgbClr val="ff0000"/>
              </a:buClr>
              <a:buFont typeface="Arial"/>
              <a:buChar char="●"/>
              <a:tabLst>
                <a:tab algn="l" pos="0"/>
              </a:tabLst>
            </a:pPr>
            <a:r>
              <a:rPr b="1" lang="en-US" sz="1800" spc="-1" strike="noStrike">
                <a:solidFill>
                  <a:srgbClr val="ff0000"/>
                </a:solidFill>
                <a:latin typeface="Arial"/>
                <a:ea typeface="Arial"/>
              </a:rPr>
              <a:t>BlackCat/ALPHV</a:t>
            </a:r>
            <a:r>
              <a:rPr b="1" lang="ja" sz="1800" spc="-1" strike="noStrike">
                <a:solidFill>
                  <a:srgbClr val="ff0000"/>
                </a:solidFill>
                <a:latin typeface="Arial"/>
                <a:ea typeface="Arial"/>
              </a:rPr>
              <a:t>ランサムウェアがオーストラリア政府機関のロック解除に</a:t>
            </a:r>
            <a:r>
              <a:rPr b="1" lang="en-US" sz="1800" spc="-1" strike="noStrike">
                <a:solidFill>
                  <a:srgbClr val="ff0000"/>
                </a:solidFill>
                <a:latin typeface="Arial"/>
                <a:ea typeface="Arial"/>
              </a:rPr>
              <a:t>500</a:t>
            </a:r>
            <a:r>
              <a:rPr b="1" lang="ja" sz="1800" spc="-1" strike="noStrike">
                <a:solidFill>
                  <a:srgbClr val="ff0000"/>
                </a:solidFill>
                <a:latin typeface="Arial"/>
                <a:ea typeface="Arial"/>
              </a:rPr>
              <a:t>万ドルを要求（</a:t>
            </a:r>
            <a:r>
              <a:rPr b="1" lang="en-US" sz="1800" spc="-1" strike="noStrike">
                <a:solidFill>
                  <a:srgbClr val="ff0000"/>
                </a:solidFill>
                <a:latin typeface="Arial"/>
                <a:ea typeface="Arial"/>
              </a:rPr>
              <a:t>2022</a:t>
            </a:r>
            <a:r>
              <a:rPr b="1" lang="ja" sz="1800" spc="-1" strike="noStrike">
                <a:solidFill>
                  <a:srgbClr val="ff0000"/>
                </a:solidFill>
                <a:latin typeface="Arial"/>
                <a:ea typeface="Arial"/>
              </a:rPr>
              <a:t>年</a:t>
            </a:r>
            <a:r>
              <a:rPr b="1" lang="en-US" sz="1800" spc="-1" strike="noStrike">
                <a:solidFill>
                  <a:srgbClr val="ff0000"/>
                </a:solidFill>
                <a:latin typeface="Arial"/>
                <a:ea typeface="Arial"/>
              </a:rPr>
              <a:t>5</a:t>
            </a:r>
            <a:r>
              <a:rPr b="1" lang="ja" sz="1800" spc="-1" strike="noStrike">
                <a:solidFill>
                  <a:srgbClr val="ff0000"/>
                </a:solidFill>
                <a:latin typeface="Arial"/>
                <a:ea typeface="Arial"/>
              </a:rPr>
              <a:t>月）</a:t>
            </a:r>
            <a:endParaRPr b="0" lang="en-US" sz="1800" spc="-1" strike="noStrike">
              <a:latin typeface="Arial"/>
            </a:endParaRPr>
          </a:p>
          <a:p>
            <a:pPr marL="457200" indent="-290880">
              <a:lnSpc>
                <a:spcPct val="115000"/>
              </a:lnSpc>
              <a:buClr>
                <a:srgbClr val="ff0000"/>
              </a:buClr>
              <a:buFont typeface="Arial"/>
              <a:buChar char="●"/>
              <a:tabLst>
                <a:tab algn="l" pos="0"/>
              </a:tabLst>
            </a:pPr>
            <a:r>
              <a:rPr b="1" lang="ja" sz="1800" spc="-1" strike="noStrike">
                <a:solidFill>
                  <a:srgbClr val="ff0000"/>
                </a:solidFill>
                <a:latin typeface="Arial"/>
                <a:ea typeface="Arial"/>
              </a:rPr>
              <a:t>コスタリカの公共保険機構が</a:t>
            </a:r>
            <a:r>
              <a:rPr b="1" lang="en-US" sz="1800" spc="-1" strike="noStrike">
                <a:solidFill>
                  <a:srgbClr val="ff0000"/>
                </a:solidFill>
                <a:latin typeface="Arial"/>
                <a:ea typeface="Arial"/>
              </a:rPr>
              <a:t>Hive</a:t>
            </a:r>
            <a:r>
              <a:rPr b="1" lang="ja" sz="1800" spc="-1" strike="noStrike">
                <a:solidFill>
                  <a:srgbClr val="ff0000"/>
                </a:solidFill>
                <a:latin typeface="Arial"/>
                <a:ea typeface="Arial"/>
              </a:rPr>
              <a:t>ランサムウェアに攻撃される（</a:t>
            </a:r>
            <a:r>
              <a:rPr b="1" lang="en-US" sz="1800" spc="-1" strike="noStrike">
                <a:solidFill>
                  <a:srgbClr val="ff0000"/>
                </a:solidFill>
                <a:latin typeface="Arial"/>
                <a:ea typeface="Arial"/>
              </a:rPr>
              <a:t>2022</a:t>
            </a:r>
            <a:r>
              <a:rPr b="1" lang="ja" sz="1800" spc="-1" strike="noStrike">
                <a:solidFill>
                  <a:srgbClr val="ff0000"/>
                </a:solidFill>
                <a:latin typeface="Arial"/>
                <a:ea typeface="Arial"/>
              </a:rPr>
              <a:t>年</a:t>
            </a:r>
            <a:r>
              <a:rPr b="1" lang="en-US" sz="1800" spc="-1" strike="noStrike">
                <a:solidFill>
                  <a:srgbClr val="ff0000"/>
                </a:solidFill>
                <a:latin typeface="Arial"/>
                <a:ea typeface="Arial"/>
              </a:rPr>
              <a:t>5</a:t>
            </a:r>
            <a:r>
              <a:rPr b="1" lang="ja" sz="1800" spc="-1" strike="noStrike">
                <a:solidFill>
                  <a:srgbClr val="ff0000"/>
                </a:solidFill>
                <a:latin typeface="Arial"/>
                <a:ea typeface="Arial"/>
              </a:rPr>
              <a:t>月）</a:t>
            </a:r>
            <a:endParaRPr b="0" lang="en-US" sz="1800" spc="-1" strike="noStrike">
              <a:latin typeface="Arial"/>
            </a:endParaRPr>
          </a:p>
          <a:p>
            <a:pPr marL="457200" indent="-290880">
              <a:lnSpc>
                <a:spcPct val="115000"/>
              </a:lnSpc>
              <a:buClr>
                <a:srgbClr val="ff0000"/>
              </a:buClr>
              <a:buFont typeface="Arial"/>
              <a:buChar char="●"/>
              <a:tabLst>
                <a:tab algn="l" pos="0"/>
              </a:tabLst>
            </a:pPr>
            <a:r>
              <a:rPr b="1" lang="ja" sz="1800" spc="-1" strike="noStrike">
                <a:solidFill>
                  <a:srgbClr val="ff0000"/>
                </a:solidFill>
                <a:latin typeface="Arial"/>
                <a:ea typeface="Arial"/>
              </a:rPr>
              <a:t>電子機器メーカ</a:t>
            </a:r>
            <a:r>
              <a:rPr b="1" lang="en-US" sz="1800" spc="-1" strike="noStrike">
                <a:solidFill>
                  <a:srgbClr val="ff0000"/>
                </a:solidFill>
                <a:latin typeface="Arial"/>
                <a:ea typeface="Arial"/>
              </a:rPr>
              <a:t>Foxconn</a:t>
            </a:r>
            <a:r>
              <a:rPr b="1" lang="ja" sz="1800" spc="-1" strike="noStrike">
                <a:solidFill>
                  <a:srgbClr val="ff0000"/>
                </a:solidFill>
                <a:latin typeface="Arial"/>
                <a:ea typeface="Arial"/>
              </a:rPr>
              <a:t>が</a:t>
            </a:r>
            <a:r>
              <a:rPr b="1" lang="en-US" sz="1800" spc="-1" strike="noStrike">
                <a:solidFill>
                  <a:srgbClr val="ff0000"/>
                </a:solidFill>
                <a:latin typeface="Arial"/>
                <a:ea typeface="Arial"/>
              </a:rPr>
              <a:t>LockBit</a:t>
            </a:r>
            <a:r>
              <a:rPr b="1" lang="ja" sz="1800" spc="-1" strike="noStrike">
                <a:solidFill>
                  <a:srgbClr val="ff0000"/>
                </a:solidFill>
                <a:latin typeface="Arial"/>
                <a:ea typeface="Arial"/>
              </a:rPr>
              <a:t>ランサムウェア被害に（</a:t>
            </a:r>
            <a:r>
              <a:rPr b="1" lang="en-US" sz="1800" spc="-1" strike="noStrike">
                <a:solidFill>
                  <a:srgbClr val="ff0000"/>
                </a:solidFill>
                <a:latin typeface="Arial"/>
                <a:ea typeface="Arial"/>
              </a:rPr>
              <a:t>2022</a:t>
            </a:r>
            <a:r>
              <a:rPr b="1" lang="ja" sz="1800" spc="-1" strike="noStrike">
                <a:solidFill>
                  <a:srgbClr val="ff0000"/>
                </a:solidFill>
                <a:latin typeface="Arial"/>
                <a:ea typeface="Arial"/>
              </a:rPr>
              <a:t>年</a:t>
            </a:r>
            <a:r>
              <a:rPr b="1" lang="en-US" sz="1800" spc="-1" strike="noStrike">
                <a:solidFill>
                  <a:srgbClr val="ff0000"/>
                </a:solidFill>
                <a:latin typeface="Arial"/>
                <a:ea typeface="Arial"/>
              </a:rPr>
              <a:t>6</a:t>
            </a:r>
            <a:r>
              <a:rPr b="1" lang="ja" sz="1800" spc="-1" strike="noStrike">
                <a:solidFill>
                  <a:srgbClr val="ff0000"/>
                </a:solidFill>
                <a:latin typeface="Arial"/>
                <a:ea typeface="Arial"/>
              </a:rPr>
              <a:t>月）</a:t>
            </a:r>
            <a:endParaRPr b="0" lang="en-US" sz="1800" spc="-1" strike="noStrike">
              <a:latin typeface="Arial"/>
            </a:endParaRPr>
          </a:p>
          <a:p>
            <a:pPr marL="457200" indent="-290880">
              <a:lnSpc>
                <a:spcPct val="115000"/>
              </a:lnSpc>
              <a:buClr>
                <a:srgbClr val="ff0000"/>
              </a:buClr>
              <a:buFont typeface="Arial"/>
              <a:buChar char="●"/>
              <a:tabLst>
                <a:tab algn="l" pos="0"/>
              </a:tabLst>
            </a:pPr>
            <a:r>
              <a:rPr b="1" lang="ja" sz="1800" spc="-1" strike="noStrike">
                <a:solidFill>
                  <a:srgbClr val="ff0000"/>
                </a:solidFill>
                <a:latin typeface="Arial"/>
                <a:ea typeface="Arial"/>
              </a:rPr>
              <a:t>徳島県の病院がランサムウェア「</a:t>
            </a:r>
            <a:r>
              <a:rPr b="1" lang="en-US" sz="1800" spc="-1" strike="noStrike">
                <a:solidFill>
                  <a:srgbClr val="ff0000"/>
                </a:solidFill>
                <a:latin typeface="Arial"/>
                <a:ea typeface="Arial"/>
              </a:rPr>
              <a:t>Lockbit</a:t>
            </a:r>
            <a:r>
              <a:rPr b="1" lang="ja" sz="1800" spc="-1" strike="noStrike">
                <a:solidFill>
                  <a:srgbClr val="ff0000"/>
                </a:solidFill>
                <a:latin typeface="Arial"/>
                <a:ea typeface="Arial"/>
              </a:rPr>
              <a:t>」被害 電子カルテと院内</a:t>
            </a:r>
            <a:r>
              <a:rPr b="1" lang="en-US" sz="1800" spc="-1" strike="noStrike">
                <a:solidFill>
                  <a:srgbClr val="ff0000"/>
                </a:solidFill>
                <a:latin typeface="Arial"/>
                <a:ea typeface="Arial"/>
              </a:rPr>
              <a:t>LAN</a:t>
            </a:r>
            <a:r>
              <a:rPr b="1" lang="ja" sz="1800" spc="-1" strike="noStrike">
                <a:solidFill>
                  <a:srgbClr val="ff0000"/>
                </a:solidFill>
                <a:latin typeface="Arial"/>
                <a:ea typeface="Arial"/>
              </a:rPr>
              <a:t>が使用不能に</a:t>
            </a:r>
            <a:r>
              <a:rPr b="1" lang="en-US" sz="1800" spc="-1" strike="noStrike">
                <a:solidFill>
                  <a:srgbClr val="ff0000"/>
                </a:solidFill>
                <a:latin typeface="Arial"/>
                <a:ea typeface="Arial"/>
              </a:rPr>
              <a:t>(2022</a:t>
            </a:r>
            <a:r>
              <a:rPr b="1" lang="ja" sz="1800" spc="-1" strike="noStrike">
                <a:solidFill>
                  <a:srgbClr val="ff0000"/>
                </a:solidFill>
                <a:latin typeface="Arial"/>
                <a:ea typeface="Arial"/>
              </a:rPr>
              <a:t>年</a:t>
            </a:r>
            <a:r>
              <a:rPr b="1" lang="en-US" sz="1800" spc="-1" strike="noStrike">
                <a:solidFill>
                  <a:srgbClr val="ff0000"/>
                </a:solidFill>
                <a:latin typeface="Arial"/>
                <a:ea typeface="Arial"/>
              </a:rPr>
              <a:t>6</a:t>
            </a:r>
            <a:r>
              <a:rPr b="1" lang="ja" sz="1800" spc="-1" strike="noStrike">
                <a:solidFill>
                  <a:srgbClr val="ff0000"/>
                </a:solidFill>
                <a:latin typeface="Arial"/>
                <a:ea typeface="Arial"/>
              </a:rPr>
              <a:t>月</a:t>
            </a:r>
            <a:r>
              <a:rPr b="1" lang="en-US" sz="1800" spc="-1" strike="noStrike">
                <a:solidFill>
                  <a:srgbClr val="ff0000"/>
                </a:solidFill>
                <a:latin typeface="Arial"/>
                <a:ea typeface="Arial"/>
              </a:rPr>
              <a:t>) </a:t>
            </a:r>
            <a:endParaRPr b="0" lang="en-US" sz="1800" spc="-1" strike="noStrike">
              <a:latin typeface="Arial"/>
            </a:endParaRPr>
          </a:p>
          <a:p>
            <a:pPr marL="457200" indent="-290880">
              <a:lnSpc>
                <a:spcPct val="115000"/>
              </a:lnSpc>
              <a:buClr>
                <a:srgbClr val="ff0000"/>
              </a:buClr>
              <a:buFont typeface="Arial"/>
              <a:buChar char="●"/>
              <a:tabLst>
                <a:tab algn="l" pos="0"/>
              </a:tabLst>
            </a:pPr>
            <a:r>
              <a:rPr b="1" lang="ja" sz="1800" spc="-1" strike="noStrike">
                <a:solidFill>
                  <a:srgbClr val="ff0000"/>
                </a:solidFill>
                <a:latin typeface="Arial"/>
                <a:ea typeface="Arial"/>
              </a:rPr>
              <a:t>ランサム被害の徳島・半田病院、報告書とベンダーの言い分から見える根深い問題 </a:t>
            </a:r>
            <a:r>
              <a:rPr b="1" lang="en-US" sz="1800" spc="-1" strike="noStrike">
                <a:solidFill>
                  <a:srgbClr val="ff0000"/>
                </a:solidFill>
                <a:latin typeface="Arial"/>
                <a:ea typeface="Arial"/>
              </a:rPr>
              <a:t>(LockBit) (2022</a:t>
            </a:r>
            <a:r>
              <a:rPr b="1" lang="ja" sz="1800" spc="-1" strike="noStrike">
                <a:solidFill>
                  <a:srgbClr val="ff0000"/>
                </a:solidFill>
                <a:latin typeface="Arial"/>
                <a:ea typeface="Arial"/>
              </a:rPr>
              <a:t>年</a:t>
            </a:r>
            <a:r>
              <a:rPr b="1" lang="en-US" sz="1800" spc="-1" strike="noStrike">
                <a:solidFill>
                  <a:srgbClr val="ff0000"/>
                </a:solidFill>
                <a:latin typeface="Arial"/>
                <a:ea typeface="Arial"/>
              </a:rPr>
              <a:t>6</a:t>
            </a:r>
            <a:r>
              <a:rPr b="1" lang="ja" sz="1800" spc="-1" strike="noStrike">
                <a:solidFill>
                  <a:srgbClr val="ff0000"/>
                </a:solidFill>
                <a:latin typeface="Arial"/>
                <a:ea typeface="Arial"/>
              </a:rPr>
              <a:t>月</a:t>
            </a:r>
            <a:r>
              <a:rPr b="1" lang="en-US" sz="1800" spc="-1" strike="noStrike">
                <a:solidFill>
                  <a:srgbClr val="ff0000"/>
                </a:solidFill>
                <a:latin typeface="Arial"/>
                <a:ea typeface="Arial"/>
              </a:rPr>
              <a:t>)</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rmAutofit fontScale="97000"/>
          </a:bodyPr>
          <a:p>
            <a:pPr>
              <a:lnSpc>
                <a:spcPct val="100000"/>
              </a:lnSpc>
              <a:tabLst>
                <a:tab algn="l" pos="0"/>
              </a:tabLst>
            </a:pPr>
            <a:r>
              <a:rPr b="0" lang="en-US" sz="2800" spc="-1" strike="noStrike">
                <a:solidFill>
                  <a:srgbClr val="000000"/>
                </a:solidFill>
                <a:latin typeface="Arial"/>
                <a:ea typeface="Arial"/>
              </a:rPr>
              <a:t>2022</a:t>
            </a:r>
            <a:r>
              <a:rPr b="0" lang="ja" sz="2800" spc="-1" strike="noStrike">
                <a:solidFill>
                  <a:srgbClr val="000000"/>
                </a:solidFill>
                <a:latin typeface="Arial"/>
                <a:ea typeface="Arial"/>
              </a:rPr>
              <a:t>年のランサムウェアのトレンド</a:t>
            </a:r>
            <a:r>
              <a:rPr b="0" lang="en-US" sz="2800" spc="-1" strike="noStrike">
                <a:solidFill>
                  <a:srgbClr val="000000"/>
                </a:solidFill>
                <a:latin typeface="Arial"/>
                <a:ea typeface="Arial"/>
              </a:rPr>
              <a:t>(RansomOps)</a:t>
            </a:r>
            <a:endParaRPr b="0" lang="en-US" sz="2800" spc="-1" strike="noStrike">
              <a:latin typeface="Arial"/>
            </a:endParaRPr>
          </a:p>
        </p:txBody>
      </p:sp>
      <p:sp>
        <p:nvSpPr>
          <p:cNvPr id="163" name="CustomShape 2"/>
          <p:cNvSpPr/>
          <p:nvPr/>
        </p:nvSpPr>
        <p:spPr>
          <a:xfrm>
            <a:off x="83160" y="1000080"/>
            <a:ext cx="8833680" cy="3566160"/>
          </a:xfrm>
          <a:prstGeom prst="rect">
            <a:avLst/>
          </a:prstGeom>
          <a:noFill/>
          <a:ln w="0">
            <a:noFill/>
          </a:ln>
        </p:spPr>
        <p:style>
          <a:lnRef idx="0"/>
          <a:fillRef idx="0"/>
          <a:effectRef idx="0"/>
          <a:fontRef idx="minor"/>
        </p:style>
        <p:txBody>
          <a:bodyPr lIns="90000" rIns="90000" tIns="91440" bIns="91440">
            <a:noAutofit/>
          </a:bodyPr>
          <a:p>
            <a:pPr marL="457200" indent="-326520">
              <a:lnSpc>
                <a:spcPct val="105000"/>
              </a:lnSpc>
              <a:buClr>
                <a:srgbClr val="595959"/>
              </a:buClr>
              <a:buFont typeface="Arial"/>
              <a:buChar char="●"/>
            </a:pPr>
            <a:r>
              <a:rPr b="0" lang="en-US" sz="1560" spc="-1" strike="noStrike">
                <a:solidFill>
                  <a:srgbClr val="595959"/>
                </a:solidFill>
                <a:latin typeface="Arial"/>
                <a:ea typeface="Arial"/>
              </a:rPr>
              <a:t>RansomOps(</a:t>
            </a:r>
            <a:r>
              <a:rPr b="0" lang="ja" sz="1560" spc="-1" strike="noStrike">
                <a:solidFill>
                  <a:srgbClr val="595959"/>
                </a:solidFill>
                <a:latin typeface="Arial"/>
                <a:ea typeface="Arial"/>
              </a:rPr>
              <a:t>包括的なランサムウェアオペレーション</a:t>
            </a:r>
            <a:r>
              <a:rPr b="0" lang="en-US" sz="1560" spc="-1" strike="noStrike">
                <a:solidFill>
                  <a:srgbClr val="595959"/>
                </a:solidFill>
                <a:latin typeface="Arial"/>
                <a:ea typeface="Arial"/>
              </a:rPr>
              <a:t>)</a:t>
            </a:r>
            <a:r>
              <a:rPr b="0" lang="ja" sz="1560" spc="-1" strike="noStrike">
                <a:solidFill>
                  <a:srgbClr val="595959"/>
                </a:solidFill>
                <a:latin typeface="Arial"/>
                <a:ea typeface="Arial"/>
              </a:rPr>
              <a:t>：</a:t>
            </a:r>
            <a:r>
              <a:rPr b="0" lang="en-US" sz="1560" spc="-1" strike="noStrike">
                <a:solidFill>
                  <a:srgbClr val="595959"/>
                </a:solidFill>
                <a:latin typeface="Arial"/>
                <a:ea typeface="Arial"/>
              </a:rPr>
              <a:t>Conti, Lockbit, REvil, ..</a:t>
            </a:r>
            <a:endParaRPr b="0" lang="en-US" sz="1560" spc="-1" strike="noStrike">
              <a:latin typeface="Arial"/>
            </a:endParaRPr>
          </a:p>
          <a:p>
            <a:pPr lvl="1" marL="914400" indent="-314640">
              <a:lnSpc>
                <a:spcPct val="105000"/>
              </a:lnSpc>
              <a:buClr>
                <a:srgbClr val="595959"/>
              </a:buClr>
              <a:buFont typeface="Arial"/>
              <a:buChar char="○"/>
            </a:pPr>
            <a:r>
              <a:rPr b="1" lang="ja" sz="1370" spc="-1" strike="noStrike">
                <a:solidFill>
                  <a:srgbClr val="595959"/>
                </a:solidFill>
                <a:latin typeface="Arial"/>
                <a:ea typeface="Arial"/>
              </a:rPr>
              <a:t>初期アクセスブローカー</a:t>
            </a:r>
            <a:r>
              <a:rPr b="1" lang="en-US" sz="1370" spc="-1" strike="noStrike">
                <a:solidFill>
                  <a:srgbClr val="595959"/>
                </a:solidFill>
                <a:latin typeface="Arial"/>
                <a:ea typeface="Arial"/>
              </a:rPr>
              <a:t>(IAB)</a:t>
            </a:r>
            <a:endParaRPr b="0" lang="en-US" sz="1370" spc="-1" strike="noStrike">
              <a:latin typeface="Arial"/>
            </a:endParaRPr>
          </a:p>
          <a:p>
            <a:pPr lvl="2" marL="1371600" indent="-314640">
              <a:lnSpc>
                <a:spcPct val="105000"/>
              </a:lnSpc>
              <a:buClr>
                <a:srgbClr val="595959"/>
              </a:buClr>
              <a:buFont typeface="Arial"/>
              <a:buChar char="■"/>
            </a:pPr>
            <a:r>
              <a:rPr b="0" lang="ja" sz="1370" spc="-1" strike="noStrike">
                <a:solidFill>
                  <a:srgbClr val="595959"/>
                </a:solidFill>
                <a:latin typeface="Arial"/>
                <a:ea typeface="Arial"/>
              </a:rPr>
              <a:t>標的ネットワークに侵入し接続を確保</a:t>
            </a:r>
            <a:endParaRPr b="0" lang="en-US" sz="1370" spc="-1" strike="noStrike">
              <a:latin typeface="Arial"/>
            </a:endParaRPr>
          </a:p>
          <a:p>
            <a:pPr lvl="2" marL="1371600" indent="-314640">
              <a:lnSpc>
                <a:spcPct val="105000"/>
              </a:lnSpc>
              <a:buClr>
                <a:srgbClr val="595959"/>
              </a:buClr>
              <a:buFont typeface="Arial"/>
              <a:buChar char="■"/>
            </a:pPr>
            <a:r>
              <a:rPr b="0" lang="ja" sz="1370" spc="-1" strike="noStrike">
                <a:solidFill>
                  <a:srgbClr val="595959"/>
                </a:solidFill>
                <a:latin typeface="Arial"/>
                <a:ea typeface="Arial"/>
              </a:rPr>
              <a:t>脆弱な要素を調査して標的ネットワークをハッキングする</a:t>
            </a:r>
            <a:endParaRPr b="0" lang="en-US" sz="1370" spc="-1" strike="noStrike">
              <a:latin typeface="Arial"/>
            </a:endParaRPr>
          </a:p>
          <a:p>
            <a:pPr lvl="2" marL="1371600" indent="-314640">
              <a:lnSpc>
                <a:spcPct val="105000"/>
              </a:lnSpc>
              <a:buClr>
                <a:srgbClr val="595959"/>
              </a:buClr>
              <a:buFont typeface="Arial"/>
              <a:buChar char="■"/>
            </a:pPr>
            <a:r>
              <a:rPr b="0" lang="ja" sz="1370" spc="-1" strike="noStrike">
                <a:solidFill>
                  <a:srgbClr val="595959"/>
                </a:solidFill>
                <a:latin typeface="Arial"/>
                <a:ea typeface="Arial"/>
              </a:rPr>
              <a:t>その後、入手したアクセス権を他の脅威アクターに販売     </a:t>
            </a:r>
            <a:endParaRPr b="0" lang="en-US" sz="1370" spc="-1" strike="noStrike">
              <a:latin typeface="Arial"/>
            </a:endParaRPr>
          </a:p>
          <a:p>
            <a:pPr lvl="1" marL="914400" indent="-314640">
              <a:lnSpc>
                <a:spcPct val="105000"/>
              </a:lnSpc>
              <a:buClr>
                <a:srgbClr val="595959"/>
              </a:buClr>
              <a:buFont typeface="Arial"/>
              <a:buChar char="○"/>
            </a:pPr>
            <a:r>
              <a:rPr b="1" lang="en-US" sz="1370" spc="-1" strike="noStrike">
                <a:solidFill>
                  <a:srgbClr val="595959"/>
                </a:solidFill>
                <a:latin typeface="Arial"/>
                <a:ea typeface="Arial"/>
              </a:rPr>
              <a:t>RaaS</a:t>
            </a:r>
            <a:r>
              <a:rPr b="1" lang="ja" sz="1370" spc="-1" strike="noStrike">
                <a:solidFill>
                  <a:srgbClr val="595959"/>
                </a:solidFill>
                <a:latin typeface="Arial"/>
                <a:ea typeface="Arial"/>
              </a:rPr>
              <a:t>（</a:t>
            </a:r>
            <a:r>
              <a:rPr b="1" lang="en-US" sz="1370" spc="-1" strike="noStrike">
                <a:solidFill>
                  <a:srgbClr val="595959"/>
                </a:solidFill>
                <a:latin typeface="Arial"/>
                <a:ea typeface="Arial"/>
              </a:rPr>
              <a:t>Ransomware-as-a-Service</a:t>
            </a:r>
            <a:r>
              <a:rPr b="1" lang="ja" sz="1370" spc="-1" strike="noStrike">
                <a:solidFill>
                  <a:srgbClr val="595959"/>
                </a:solidFill>
                <a:latin typeface="Arial"/>
                <a:ea typeface="Arial"/>
              </a:rPr>
              <a:t>）プロバイダー</a:t>
            </a:r>
            <a:endParaRPr b="0" lang="en-US" sz="1370" spc="-1" strike="noStrike">
              <a:latin typeface="Arial"/>
            </a:endParaRPr>
          </a:p>
          <a:p>
            <a:pPr lvl="2" marL="1371600" indent="-314640">
              <a:lnSpc>
                <a:spcPct val="105000"/>
              </a:lnSpc>
              <a:buClr>
                <a:srgbClr val="595959"/>
              </a:buClr>
              <a:buFont typeface="Arial"/>
              <a:buChar char="■"/>
            </a:pPr>
            <a:r>
              <a:rPr b="0" lang="ja" sz="1370" spc="-1" strike="noStrike">
                <a:solidFill>
                  <a:srgbClr val="595959"/>
                </a:solidFill>
                <a:latin typeface="Arial"/>
                <a:ea typeface="Arial"/>
              </a:rPr>
              <a:t>実際のランサムウェアのコードや支払い方法を提供</a:t>
            </a:r>
            <a:endParaRPr b="0" lang="en-US" sz="1370" spc="-1" strike="noStrike">
              <a:latin typeface="Arial"/>
            </a:endParaRPr>
          </a:p>
          <a:p>
            <a:pPr lvl="2" marL="1371600" indent="-314640">
              <a:lnSpc>
                <a:spcPct val="105000"/>
              </a:lnSpc>
              <a:buClr>
                <a:srgbClr val="595959"/>
              </a:buClr>
              <a:buFont typeface="Arial"/>
              <a:buChar char="■"/>
            </a:pPr>
            <a:r>
              <a:rPr b="0" lang="ja" sz="1370" spc="-1" strike="noStrike">
                <a:solidFill>
                  <a:srgbClr val="595959"/>
                </a:solidFill>
                <a:latin typeface="Arial"/>
                <a:ea typeface="Arial"/>
              </a:rPr>
              <a:t>ターゲットとの交渉を行い</a:t>
            </a:r>
            <a:endParaRPr b="0" lang="en-US" sz="1370" spc="-1" strike="noStrike">
              <a:latin typeface="Arial"/>
            </a:endParaRPr>
          </a:p>
          <a:p>
            <a:pPr lvl="2" marL="1371600" indent="-314640">
              <a:lnSpc>
                <a:spcPct val="105000"/>
              </a:lnSpc>
              <a:buClr>
                <a:srgbClr val="595959"/>
              </a:buClr>
              <a:buFont typeface="Arial"/>
              <a:buChar char="■"/>
            </a:pPr>
            <a:r>
              <a:rPr b="0" lang="ja" sz="1370" spc="-1" strike="noStrike">
                <a:solidFill>
                  <a:srgbClr val="595959"/>
                </a:solidFill>
                <a:latin typeface="Arial"/>
                <a:ea typeface="Arial"/>
              </a:rPr>
              <a:t>その他の「顧客サービス」リソースを攻撃者と被害者の両方に提供     </a:t>
            </a:r>
            <a:endParaRPr b="0" lang="en-US" sz="1370" spc="-1" strike="noStrike">
              <a:latin typeface="Arial"/>
            </a:endParaRPr>
          </a:p>
          <a:p>
            <a:pPr lvl="1" marL="914400" indent="-314640">
              <a:lnSpc>
                <a:spcPct val="105000"/>
              </a:lnSpc>
              <a:buClr>
                <a:srgbClr val="ff0000"/>
              </a:buClr>
              <a:buFont typeface="Arial"/>
              <a:buChar char="○"/>
            </a:pPr>
            <a:r>
              <a:rPr b="1" lang="ja" sz="1370" spc="-1" strike="noStrike">
                <a:solidFill>
                  <a:srgbClr val="ff0000"/>
                </a:solidFill>
                <a:latin typeface="Arial"/>
                <a:ea typeface="Arial"/>
              </a:rPr>
              <a:t>ランサムウェアアフィリエイト</a:t>
            </a:r>
            <a:endParaRPr b="0" lang="en-US" sz="1370" spc="-1" strike="noStrike">
              <a:latin typeface="Arial"/>
            </a:endParaRPr>
          </a:p>
          <a:p>
            <a:pPr lvl="2" marL="1371600" indent="-314640">
              <a:lnSpc>
                <a:spcPct val="105000"/>
              </a:lnSpc>
              <a:buClr>
                <a:srgbClr val="595959"/>
              </a:buClr>
              <a:buFont typeface="Arial"/>
              <a:buChar char="■"/>
            </a:pPr>
            <a:r>
              <a:rPr b="0" lang="en-US" sz="1370" spc="-1" strike="noStrike">
                <a:solidFill>
                  <a:srgbClr val="595959"/>
                </a:solidFill>
                <a:latin typeface="Arial"/>
                <a:ea typeface="Arial"/>
              </a:rPr>
              <a:t>RaaS</a:t>
            </a:r>
            <a:r>
              <a:rPr b="0" lang="ja" sz="1370" spc="-1" strike="noStrike">
                <a:solidFill>
                  <a:srgbClr val="595959"/>
                </a:solidFill>
                <a:latin typeface="Arial"/>
                <a:ea typeface="Arial"/>
              </a:rPr>
              <a:t>プロバイダーと契約</a:t>
            </a:r>
            <a:endParaRPr b="0" lang="en-US" sz="1370" spc="-1" strike="noStrike">
              <a:latin typeface="Arial"/>
            </a:endParaRPr>
          </a:p>
          <a:p>
            <a:pPr lvl="2" marL="1371600" indent="-314640">
              <a:lnSpc>
                <a:spcPct val="105000"/>
              </a:lnSpc>
              <a:buClr>
                <a:srgbClr val="595959"/>
              </a:buClr>
              <a:buFont typeface="Arial"/>
              <a:buChar char="■"/>
            </a:pPr>
            <a:r>
              <a:rPr b="0" lang="ja" sz="1370" spc="-1" strike="noStrike">
                <a:solidFill>
                  <a:srgbClr val="595959"/>
                </a:solidFill>
                <a:latin typeface="Arial"/>
                <a:ea typeface="Arial"/>
              </a:rPr>
              <a:t>標的となる組織を選定</a:t>
            </a:r>
            <a:endParaRPr b="0" lang="en-US" sz="1370" spc="-1" strike="noStrike">
              <a:latin typeface="Arial"/>
            </a:endParaRPr>
          </a:p>
          <a:p>
            <a:pPr lvl="2" marL="1371600" indent="-314640">
              <a:lnSpc>
                <a:spcPct val="105000"/>
              </a:lnSpc>
              <a:buClr>
                <a:srgbClr val="595959"/>
              </a:buClr>
              <a:buFont typeface="Arial"/>
              <a:buChar char="■"/>
            </a:pPr>
            <a:r>
              <a:rPr b="0" lang="ja" sz="1370" spc="-1" strike="noStrike">
                <a:solidFill>
                  <a:srgbClr val="595959"/>
                </a:solidFill>
                <a:latin typeface="Arial"/>
                <a:ea typeface="Arial"/>
              </a:rPr>
              <a:t>実際のランサムウェア攻撃を行う    </a:t>
            </a:r>
            <a:endParaRPr b="0" lang="en-US" sz="1370" spc="-1" strike="noStrike">
              <a:latin typeface="Arial"/>
            </a:endParaRPr>
          </a:p>
          <a:p>
            <a:pPr lvl="1" marL="914400" indent="-314640">
              <a:lnSpc>
                <a:spcPct val="105000"/>
              </a:lnSpc>
              <a:buClr>
                <a:srgbClr val="595959"/>
              </a:buClr>
              <a:buFont typeface="Arial"/>
              <a:buChar char="○"/>
            </a:pPr>
            <a:r>
              <a:rPr b="1" lang="en-US" sz="1370" spc="-1" strike="noStrike">
                <a:solidFill>
                  <a:srgbClr val="595959"/>
                </a:solidFill>
                <a:latin typeface="Arial"/>
                <a:ea typeface="Arial"/>
              </a:rPr>
              <a:t> </a:t>
            </a:r>
            <a:r>
              <a:rPr b="1" lang="ja" sz="1370" spc="-1" strike="noStrike">
                <a:solidFill>
                  <a:srgbClr val="595959"/>
                </a:solidFill>
                <a:latin typeface="Arial"/>
                <a:ea typeface="Arial"/>
              </a:rPr>
              <a:t>暗号通貨取引所</a:t>
            </a:r>
            <a:endParaRPr b="0" lang="en-US" sz="1370" spc="-1" strike="noStrike">
              <a:latin typeface="Arial"/>
            </a:endParaRPr>
          </a:p>
          <a:p>
            <a:pPr lvl="2" marL="1371600" indent="-314640">
              <a:lnSpc>
                <a:spcPct val="105000"/>
              </a:lnSpc>
              <a:buClr>
                <a:srgbClr val="595959"/>
              </a:buClr>
              <a:buFont typeface="Arial"/>
              <a:buChar char="■"/>
            </a:pPr>
            <a:r>
              <a:rPr b="0" lang="ja" sz="1370" spc="-1" strike="noStrike">
                <a:solidFill>
                  <a:srgbClr val="595959"/>
                </a:solidFill>
                <a:latin typeface="Arial"/>
                <a:ea typeface="Arial"/>
              </a:rPr>
              <a:t>攻撃者が脅迫を通じて獲得した収益金を洗浄する</a:t>
            </a:r>
            <a:endParaRPr b="0" lang="en-US" sz="1370" spc="-1" strike="noStrike">
              <a:latin typeface="Arial"/>
            </a:endParaRPr>
          </a:p>
        </p:txBody>
      </p:sp>
      <p:pic>
        <p:nvPicPr>
          <p:cNvPr id="164" name="Google Shape;140;p24" descr=""/>
          <p:cNvPicPr/>
          <p:nvPr/>
        </p:nvPicPr>
        <p:blipFill>
          <a:blip r:embed="rId1"/>
          <a:stretch/>
        </p:blipFill>
        <p:spPr>
          <a:xfrm>
            <a:off x="6800760" y="2912400"/>
            <a:ext cx="2247120" cy="2037600"/>
          </a:xfrm>
          <a:prstGeom prst="rect">
            <a:avLst/>
          </a:prstGeom>
          <a:ln w="0">
            <a:noFill/>
          </a:ln>
        </p:spPr>
      </p:pic>
      <p:sp>
        <p:nvSpPr>
          <p:cNvPr id="165" name="CustomShape 3"/>
          <p:cNvSpPr/>
          <p:nvPr/>
        </p:nvSpPr>
        <p:spPr>
          <a:xfrm>
            <a:off x="6734880" y="2169000"/>
            <a:ext cx="2366640" cy="609120"/>
          </a:xfrm>
          <a:prstGeom prst="rect">
            <a:avLst/>
          </a:prstGeom>
          <a:noFill/>
          <a:ln w="9525">
            <a:solidFill>
              <a:srgbClr val="000000"/>
            </a:solidFill>
            <a:round/>
          </a:ln>
        </p:spPr>
        <p:style>
          <a:lnRef idx="0"/>
          <a:fillRef idx="0"/>
          <a:effectRef idx="0"/>
          <a:fontRef idx="minor"/>
        </p:style>
        <p:txBody>
          <a:bodyPr lIns="90000" rIns="90000" tIns="91440" bIns="91440">
            <a:spAutoFit/>
          </a:bodyPr>
          <a:p>
            <a:pPr>
              <a:lnSpc>
                <a:spcPct val="100000"/>
              </a:lnSpc>
              <a:tabLst>
                <a:tab algn="l" pos="0"/>
              </a:tabLst>
            </a:pPr>
            <a:r>
              <a:rPr b="1" lang="ja" sz="1400" spc="-1" strike="noStrike">
                <a:solidFill>
                  <a:srgbClr val="ff3333"/>
                </a:solidFill>
                <a:latin typeface="Arial"/>
                <a:ea typeface="Arial"/>
              </a:rPr>
              <a:t>組織化・分業化</a:t>
            </a:r>
            <a:endParaRPr b="0" lang="en-US" sz="1400" spc="-1" strike="noStrike">
              <a:latin typeface="Arial"/>
            </a:endParaRPr>
          </a:p>
          <a:p>
            <a:pPr>
              <a:lnSpc>
                <a:spcPct val="100000"/>
              </a:lnSpc>
              <a:tabLst>
                <a:tab algn="l" pos="0"/>
              </a:tabLst>
            </a:pPr>
            <a:r>
              <a:rPr b="1" lang="ja" sz="1400" spc="-1" strike="noStrike">
                <a:solidFill>
                  <a:srgbClr val="ff3333"/>
                </a:solidFill>
                <a:latin typeface="Arial"/>
                <a:ea typeface="Arial"/>
              </a:rPr>
              <a:t>技術が無くても攻撃出来る</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rmAutofit fontScale="97000"/>
          </a:bodyPr>
          <a:p>
            <a:pPr>
              <a:lnSpc>
                <a:spcPct val="100000"/>
              </a:lnSpc>
              <a:tabLst>
                <a:tab algn="l" pos="0"/>
              </a:tabLst>
            </a:pPr>
            <a:r>
              <a:rPr b="0" lang="en-US" sz="2800" spc="-1" strike="noStrike">
                <a:solidFill>
                  <a:srgbClr val="000000"/>
                </a:solidFill>
                <a:latin typeface="Arial"/>
                <a:ea typeface="Arial"/>
              </a:rPr>
              <a:t>2022</a:t>
            </a:r>
            <a:r>
              <a:rPr b="0" lang="ja" sz="2800" spc="-1" strike="noStrike">
                <a:solidFill>
                  <a:srgbClr val="000000"/>
                </a:solidFill>
                <a:latin typeface="Arial"/>
                <a:ea typeface="Arial"/>
              </a:rPr>
              <a:t>年のランサムウェアのトレンド</a:t>
            </a:r>
            <a:endParaRPr b="0" lang="en-US" sz="2800" spc="-1" strike="noStrike">
              <a:latin typeface="Arial"/>
            </a:endParaRPr>
          </a:p>
        </p:txBody>
      </p:sp>
      <p:sp>
        <p:nvSpPr>
          <p:cNvPr id="167" name="CustomShape 2"/>
          <p:cNvSpPr/>
          <p:nvPr/>
        </p:nvSpPr>
        <p:spPr>
          <a:xfrm>
            <a:off x="83160" y="1000080"/>
            <a:ext cx="8833680" cy="973080"/>
          </a:xfrm>
          <a:prstGeom prst="rect">
            <a:avLst/>
          </a:prstGeom>
          <a:noFill/>
          <a:ln w="0">
            <a:noFill/>
          </a:ln>
        </p:spPr>
        <p:style>
          <a:lnRef idx="0"/>
          <a:fillRef idx="0"/>
          <a:effectRef idx="0"/>
          <a:fontRef idx="minor"/>
        </p:style>
        <p:txBody>
          <a:bodyPr lIns="90000" rIns="90000" tIns="91440" bIns="91440">
            <a:normAutofit/>
          </a:bodyPr>
          <a:p>
            <a:pPr marL="457200" indent="-342360">
              <a:lnSpc>
                <a:spcPct val="115000"/>
              </a:lnSpc>
              <a:buClr>
                <a:srgbClr val="595959"/>
              </a:buClr>
              <a:buFont typeface="Arial"/>
              <a:buChar char="●"/>
            </a:pPr>
            <a:r>
              <a:rPr b="0" lang="ja" sz="1800" spc="-1" strike="noStrike">
                <a:solidFill>
                  <a:srgbClr val="595959"/>
                </a:solidFill>
                <a:latin typeface="Arial"/>
                <a:ea typeface="Arial"/>
              </a:rPr>
              <a:t>二重脅迫型ランサムウェア（</a:t>
            </a:r>
            <a:r>
              <a:rPr b="0" lang="en-US" sz="1800" spc="-1" strike="noStrike">
                <a:solidFill>
                  <a:srgbClr val="595959"/>
                </a:solidFill>
                <a:latin typeface="Arial"/>
                <a:ea typeface="Arial"/>
              </a:rPr>
              <a:t>double extortion ransomware</a:t>
            </a:r>
            <a:r>
              <a:rPr b="0" lang="ja" sz="1800" spc="-1" strike="noStrike">
                <a:solidFill>
                  <a:srgbClr val="595959"/>
                </a:solidFill>
                <a:latin typeface="Arial"/>
                <a:ea typeface="Arial"/>
              </a:rPr>
              <a:t>）</a:t>
            </a:r>
            <a:r>
              <a:rPr b="0" lang="en-US" sz="1800" spc="-1" strike="noStrike">
                <a:solidFill>
                  <a:srgbClr val="595959"/>
                </a:solidFill>
                <a:latin typeface="Arial"/>
                <a:ea typeface="Arial"/>
              </a:rPr>
              <a:t>(Conti, LockBit)</a:t>
            </a:r>
            <a:endParaRPr b="0" lang="en-US" sz="1800" spc="-1" strike="noStrike">
              <a:latin typeface="Arial"/>
            </a:endParaRPr>
          </a:p>
          <a:p>
            <a:pPr lvl="1" marL="914400" indent="-297720">
              <a:lnSpc>
                <a:spcPct val="115000"/>
              </a:lnSpc>
              <a:buClr>
                <a:srgbClr val="000000"/>
              </a:buClr>
              <a:buFont typeface="Arial"/>
              <a:buChar char="○"/>
            </a:pPr>
            <a:r>
              <a:rPr b="0" lang="ja" sz="1400" spc="-1" strike="noStrike">
                <a:solidFill>
                  <a:srgbClr val="595959"/>
                </a:solidFill>
                <a:latin typeface="Arial"/>
                <a:ea typeface="Arial"/>
              </a:rPr>
              <a:t>「復号化に対する</a:t>
            </a:r>
            <a:r>
              <a:rPr b="1" lang="ja" sz="1400" spc="-1" strike="noStrike">
                <a:solidFill>
                  <a:srgbClr val="ff0000"/>
                </a:solidFill>
                <a:latin typeface="Arial"/>
                <a:ea typeface="Arial"/>
              </a:rPr>
              <a:t>身代金」を要求</a:t>
            </a:r>
            <a:endParaRPr b="0" lang="en-US" sz="1400" spc="-1" strike="noStrike">
              <a:latin typeface="Arial"/>
            </a:endParaRPr>
          </a:p>
          <a:p>
            <a:pPr lvl="1" marL="914400" indent="-297720">
              <a:lnSpc>
                <a:spcPct val="115000"/>
              </a:lnSpc>
              <a:buClr>
                <a:srgbClr val="000000"/>
              </a:buClr>
              <a:buFont typeface="Arial"/>
              <a:buChar char="○"/>
            </a:pPr>
            <a:r>
              <a:rPr b="0" lang="ja" sz="1400" spc="-1" strike="noStrike">
                <a:solidFill>
                  <a:srgbClr val="595959"/>
                </a:solidFill>
                <a:latin typeface="Arial"/>
                <a:ea typeface="Arial"/>
              </a:rPr>
              <a:t>「身代金支払いが遅れた場合には少しずつデータを漏洩させる」と脅迫し</a:t>
            </a:r>
            <a:r>
              <a:rPr b="1" lang="ja" sz="1400" spc="-1" strike="noStrike">
                <a:solidFill>
                  <a:srgbClr val="ff0000"/>
                </a:solidFill>
                <a:latin typeface="Arial"/>
                <a:ea typeface="Arial"/>
              </a:rPr>
              <a:t>少しずつ漏洩</a:t>
            </a:r>
            <a:r>
              <a:rPr b="0" lang="ja" sz="1400" spc="-1" strike="noStrike">
                <a:solidFill>
                  <a:srgbClr val="595959"/>
                </a:solidFill>
                <a:latin typeface="Arial"/>
                <a:ea typeface="Arial"/>
              </a:rPr>
              <a:t>させる</a:t>
            </a:r>
            <a:endParaRPr b="0" lang="en-US" sz="1400" spc="-1" strike="noStrike">
              <a:latin typeface="Arial"/>
            </a:endParaRPr>
          </a:p>
        </p:txBody>
      </p:sp>
      <p:pic>
        <p:nvPicPr>
          <p:cNvPr id="168" name="Google Shape;148;p25" descr=""/>
          <p:cNvPicPr/>
          <p:nvPr/>
        </p:nvPicPr>
        <p:blipFill>
          <a:blip r:embed="rId1"/>
          <a:stretch/>
        </p:blipFill>
        <p:spPr>
          <a:xfrm>
            <a:off x="4970160" y="2101320"/>
            <a:ext cx="3946680" cy="2850840"/>
          </a:xfrm>
          <a:prstGeom prst="rect">
            <a:avLst/>
          </a:prstGeom>
          <a:ln w="9525">
            <a:solidFill>
              <a:schemeClr val="dk2"/>
            </a:solidFill>
            <a:round/>
          </a:ln>
        </p:spPr>
      </p:pic>
      <p:pic>
        <p:nvPicPr>
          <p:cNvPr id="169" name="Google Shape;149;p25" descr=""/>
          <p:cNvPicPr/>
          <p:nvPr/>
        </p:nvPicPr>
        <p:blipFill>
          <a:blip r:embed="rId2"/>
          <a:stretch/>
        </p:blipFill>
        <p:spPr>
          <a:xfrm>
            <a:off x="901440" y="1973880"/>
            <a:ext cx="3161520" cy="3105720"/>
          </a:xfrm>
          <a:prstGeom prst="rect">
            <a:avLst/>
          </a:prstGeom>
          <a:ln w="9525">
            <a:solidFill>
              <a:srgbClr val="000000"/>
            </a:solidFill>
            <a:round/>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rmAutofit fontScale="97000"/>
          </a:bodyPr>
          <a:p>
            <a:pPr>
              <a:lnSpc>
                <a:spcPct val="100000"/>
              </a:lnSpc>
              <a:tabLst>
                <a:tab algn="l" pos="0"/>
              </a:tabLst>
            </a:pPr>
            <a:r>
              <a:rPr b="0" lang="en-US" sz="2800" spc="-1" strike="noStrike">
                <a:solidFill>
                  <a:srgbClr val="000000"/>
                </a:solidFill>
                <a:latin typeface="Arial"/>
                <a:ea typeface="Arial"/>
              </a:rPr>
              <a:t>2021</a:t>
            </a:r>
            <a:r>
              <a:rPr b="0" lang="ja" sz="2800" spc="-1" strike="noStrike">
                <a:solidFill>
                  <a:srgbClr val="000000"/>
                </a:solidFill>
                <a:latin typeface="Arial"/>
                <a:ea typeface="Arial"/>
              </a:rPr>
              <a:t>から日本でも</a:t>
            </a:r>
            <a:r>
              <a:rPr b="0" lang="en-US" sz="2800" spc="-1" strike="noStrike">
                <a:solidFill>
                  <a:srgbClr val="000000"/>
                </a:solidFill>
                <a:latin typeface="Arial"/>
                <a:ea typeface="Arial"/>
              </a:rPr>
              <a:t>LockBit/Conti</a:t>
            </a:r>
            <a:r>
              <a:rPr b="0" lang="ja" sz="2800" spc="-1" strike="noStrike">
                <a:solidFill>
                  <a:srgbClr val="000000"/>
                </a:solidFill>
                <a:latin typeface="Arial"/>
                <a:ea typeface="Arial"/>
              </a:rPr>
              <a:t>が見られるように</a:t>
            </a:r>
            <a:endParaRPr b="0" lang="en-US" sz="2800" spc="-1" strike="noStrike">
              <a:latin typeface="Arial"/>
            </a:endParaRPr>
          </a:p>
        </p:txBody>
      </p:sp>
      <p:pic>
        <p:nvPicPr>
          <p:cNvPr id="171" name="Google Shape;155;p26" descr=""/>
          <p:cNvPicPr/>
          <p:nvPr/>
        </p:nvPicPr>
        <p:blipFill>
          <a:blip r:embed="rId1"/>
          <a:stretch/>
        </p:blipFill>
        <p:spPr>
          <a:xfrm>
            <a:off x="311760" y="1368360"/>
            <a:ext cx="3791880" cy="3678480"/>
          </a:xfrm>
          <a:prstGeom prst="rect">
            <a:avLst/>
          </a:prstGeom>
          <a:ln w="12700">
            <a:solidFill>
              <a:srgbClr val="000000"/>
            </a:solidFill>
            <a:miter/>
          </a:ln>
        </p:spPr>
      </p:pic>
      <p:sp>
        <p:nvSpPr>
          <p:cNvPr id="172" name="CustomShape 2"/>
          <p:cNvSpPr/>
          <p:nvPr/>
        </p:nvSpPr>
        <p:spPr>
          <a:xfrm>
            <a:off x="314280" y="1017720"/>
            <a:ext cx="3792240" cy="39600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ja" sz="1400" spc="-1" strike="noStrike">
                <a:solidFill>
                  <a:srgbClr val="000000"/>
                </a:solidFill>
                <a:latin typeface="Arial"/>
                <a:ea typeface="Arial"/>
              </a:rPr>
              <a:t>半田病院（</a:t>
            </a:r>
            <a:r>
              <a:rPr b="0" lang="en-US" sz="1400" spc="-1" strike="noStrike">
                <a:solidFill>
                  <a:srgbClr val="000000"/>
                </a:solidFill>
                <a:latin typeface="Arial"/>
                <a:ea typeface="Arial"/>
              </a:rPr>
              <a:t>LockBit 2.0 : VPN</a:t>
            </a:r>
            <a:r>
              <a:rPr b="0" lang="ja" sz="1400" spc="-1" strike="noStrike">
                <a:solidFill>
                  <a:srgbClr val="000000"/>
                </a:solidFill>
                <a:latin typeface="Arial"/>
                <a:ea typeface="Arial"/>
              </a:rPr>
              <a:t>の脆弱性経由）</a:t>
            </a:r>
            <a:endParaRPr b="0" lang="en-US" sz="1400" spc="-1" strike="noStrike">
              <a:latin typeface="Arial"/>
            </a:endParaRPr>
          </a:p>
        </p:txBody>
      </p:sp>
      <p:pic>
        <p:nvPicPr>
          <p:cNvPr id="173" name="Google Shape;157;p26" descr=""/>
          <p:cNvPicPr/>
          <p:nvPr/>
        </p:nvPicPr>
        <p:blipFill>
          <a:blip r:embed="rId2"/>
          <a:stretch/>
        </p:blipFill>
        <p:spPr>
          <a:xfrm>
            <a:off x="4191120" y="1474920"/>
            <a:ext cx="4893480" cy="3470760"/>
          </a:xfrm>
          <a:prstGeom prst="rect">
            <a:avLst/>
          </a:prstGeom>
          <a:ln w="12700">
            <a:solidFill>
              <a:srgbClr val="000000"/>
            </a:solidFill>
            <a:miter/>
          </a:ln>
        </p:spPr>
      </p:pic>
      <p:sp>
        <p:nvSpPr>
          <p:cNvPr id="174" name="CustomShape 3"/>
          <p:cNvSpPr/>
          <p:nvPr/>
        </p:nvSpPr>
        <p:spPr>
          <a:xfrm>
            <a:off x="6711840" y="4133880"/>
            <a:ext cx="1569960" cy="201960"/>
          </a:xfrm>
          <a:prstGeom prst="roundRect">
            <a:avLst>
              <a:gd name="adj" fmla="val 16667"/>
            </a:avLst>
          </a:prstGeom>
          <a:noFill/>
          <a:ln w="28575">
            <a:solidFill>
              <a:srgbClr val="ff3333"/>
            </a:solidFill>
            <a:round/>
          </a:ln>
        </p:spPr>
        <p:style>
          <a:lnRef idx="0"/>
          <a:fillRef idx="0"/>
          <a:effectRef idx="0"/>
          <a:fontRef idx="minor"/>
        </p:style>
      </p:sp>
      <p:sp>
        <p:nvSpPr>
          <p:cNvPr id="175" name="CustomShape 4"/>
          <p:cNvSpPr/>
          <p:nvPr/>
        </p:nvSpPr>
        <p:spPr>
          <a:xfrm>
            <a:off x="4592160" y="1124280"/>
            <a:ext cx="2388960" cy="39600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ja" sz="1400" spc="-1" strike="noStrike">
                <a:solidFill>
                  <a:srgbClr val="000000"/>
                </a:solidFill>
                <a:latin typeface="Arial"/>
                <a:ea typeface="Arial"/>
              </a:rPr>
              <a:t>鳴門山上病院 </a:t>
            </a:r>
            <a:r>
              <a:rPr b="0" lang="en-US" sz="1400" spc="-1" strike="noStrike">
                <a:solidFill>
                  <a:srgbClr val="000000"/>
                </a:solidFill>
                <a:latin typeface="Arial"/>
                <a:ea typeface="Arial"/>
              </a:rPr>
              <a:t>(2022)</a:t>
            </a:r>
            <a:endParaRPr b="0" lang="en-US" sz="1400" spc="-1" strike="noStrike">
              <a:latin typeface="Arial"/>
            </a:endParaRPr>
          </a:p>
        </p:txBody>
      </p:sp>
      <p:sp>
        <p:nvSpPr>
          <p:cNvPr id="176" name="CustomShape 5"/>
          <p:cNvSpPr/>
          <p:nvPr/>
        </p:nvSpPr>
        <p:spPr>
          <a:xfrm>
            <a:off x="352800" y="4437720"/>
            <a:ext cx="1966680" cy="201960"/>
          </a:xfrm>
          <a:prstGeom prst="roundRect">
            <a:avLst>
              <a:gd name="adj" fmla="val 16667"/>
            </a:avLst>
          </a:prstGeom>
          <a:noFill/>
          <a:ln w="28575">
            <a:solidFill>
              <a:srgbClr val="ff3333"/>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CustomShape 1"/>
          <p:cNvSpPr/>
          <p:nvPr/>
        </p:nvSpPr>
        <p:spPr>
          <a:xfrm>
            <a:off x="457200" y="205200"/>
            <a:ext cx="8228520" cy="857880"/>
          </a:xfrm>
          <a:prstGeom prst="rect">
            <a:avLst/>
          </a:prstGeom>
          <a:noFill/>
          <a:ln w="0">
            <a:noFill/>
          </a:ln>
        </p:spPr>
        <p:style>
          <a:lnRef idx="0"/>
          <a:fillRef idx="0"/>
          <a:effectRef idx="0"/>
          <a:fontRef idx="minor"/>
        </p:style>
        <p:txBody>
          <a:bodyPr lIns="0" rIns="0" tIns="0" bIns="0" anchor="ctr">
            <a:normAutofit/>
          </a:bodyPr>
          <a:p>
            <a:pPr>
              <a:lnSpc>
                <a:spcPct val="100000"/>
              </a:lnSpc>
              <a:tabLst>
                <a:tab algn="l" pos="0"/>
              </a:tabLst>
            </a:pPr>
            <a:r>
              <a:rPr b="0" lang="ja" sz="2800" spc="-1" strike="noStrike">
                <a:solidFill>
                  <a:srgbClr val="000000"/>
                </a:solidFill>
                <a:latin typeface="Arial"/>
                <a:ea typeface="Arial"/>
              </a:rPr>
              <a:t>更に</a:t>
            </a:r>
            <a:r>
              <a:rPr b="0" lang="en-US" sz="2800" spc="-1" strike="noStrike">
                <a:solidFill>
                  <a:srgbClr val="000000"/>
                </a:solidFill>
                <a:latin typeface="Arial"/>
                <a:ea typeface="Arial"/>
              </a:rPr>
              <a:t>2021</a:t>
            </a:r>
            <a:r>
              <a:rPr b="0" lang="ja" sz="2800" spc="-1" strike="noStrike">
                <a:solidFill>
                  <a:srgbClr val="000000"/>
                </a:solidFill>
                <a:latin typeface="Arial"/>
                <a:ea typeface="Arial"/>
              </a:rPr>
              <a:t>から</a:t>
            </a:r>
            <a:r>
              <a:rPr b="1" lang="ja" sz="2800" spc="-1" strike="noStrike">
                <a:solidFill>
                  <a:srgbClr val="ff0000"/>
                </a:solidFill>
                <a:latin typeface="Arial"/>
                <a:ea typeface="Arial"/>
              </a:rPr>
              <a:t>暗号化すらしない</a:t>
            </a:r>
            <a:r>
              <a:rPr b="0" lang="ja" sz="2800" spc="-1" strike="noStrike">
                <a:solidFill>
                  <a:srgbClr val="000000"/>
                </a:solidFill>
                <a:latin typeface="Arial"/>
                <a:ea typeface="Arial"/>
              </a:rPr>
              <a:t>脅迫が！</a:t>
            </a:r>
            <a:endParaRPr b="0" lang="en-US" sz="2800" spc="-1" strike="noStrike">
              <a:latin typeface="Arial"/>
            </a:endParaRPr>
          </a:p>
        </p:txBody>
      </p:sp>
      <p:pic>
        <p:nvPicPr>
          <p:cNvPr id="178" name="Google Shape;166;p27" descr=""/>
          <p:cNvPicPr/>
          <p:nvPr/>
        </p:nvPicPr>
        <p:blipFill>
          <a:blip r:embed="rId1"/>
          <a:stretch/>
        </p:blipFill>
        <p:spPr>
          <a:xfrm>
            <a:off x="152280" y="1216080"/>
            <a:ext cx="3363120" cy="3774240"/>
          </a:xfrm>
          <a:prstGeom prst="rect">
            <a:avLst/>
          </a:prstGeom>
          <a:ln w="0">
            <a:noFill/>
          </a:ln>
        </p:spPr>
      </p:pic>
      <p:pic>
        <p:nvPicPr>
          <p:cNvPr id="179" name="Google Shape;167;p27" descr=""/>
          <p:cNvPicPr/>
          <p:nvPr/>
        </p:nvPicPr>
        <p:blipFill>
          <a:blip r:embed="rId2"/>
          <a:stretch/>
        </p:blipFill>
        <p:spPr>
          <a:xfrm>
            <a:off x="3668760" y="1978200"/>
            <a:ext cx="5322240" cy="2963160"/>
          </a:xfrm>
          <a:prstGeom prst="rect">
            <a:avLst/>
          </a:prstGeom>
          <a:ln w="9525">
            <a:solidFill>
              <a:schemeClr val="dk2"/>
            </a:solidFill>
            <a:round/>
          </a:ln>
        </p:spPr>
      </p:pic>
      <p:sp>
        <p:nvSpPr>
          <p:cNvPr id="180" name="CustomShape 2"/>
          <p:cNvSpPr/>
          <p:nvPr/>
        </p:nvSpPr>
        <p:spPr>
          <a:xfrm>
            <a:off x="3670920" y="1250280"/>
            <a:ext cx="5081040" cy="609120"/>
          </a:xfrm>
          <a:prstGeom prst="rect">
            <a:avLst/>
          </a:prstGeom>
          <a:noFill/>
          <a:ln w="9525">
            <a:solidFill>
              <a:srgbClr val="000000"/>
            </a:solidFill>
            <a:round/>
          </a:ln>
        </p:spPr>
        <p:style>
          <a:lnRef idx="0"/>
          <a:fillRef idx="0"/>
          <a:effectRef idx="0"/>
          <a:fontRef idx="minor"/>
        </p:style>
        <p:txBody>
          <a:bodyPr lIns="90000" rIns="90000" tIns="91440" bIns="91440">
            <a:spAutoFit/>
          </a:bodyPr>
          <a:p>
            <a:pPr>
              <a:lnSpc>
                <a:spcPct val="100000"/>
              </a:lnSpc>
              <a:tabLst>
                <a:tab algn="l" pos="0"/>
              </a:tabLst>
            </a:pPr>
            <a:r>
              <a:rPr b="0" lang="en-US" sz="1400" spc="-1" strike="noStrike">
                <a:solidFill>
                  <a:srgbClr val="000000"/>
                </a:solidFill>
                <a:latin typeface="Arial"/>
                <a:ea typeface="Arial"/>
              </a:rPr>
              <a:t>Karakurt (</a:t>
            </a:r>
            <a:r>
              <a:rPr b="0" lang="ja" sz="1400" spc="-1" strike="noStrike">
                <a:solidFill>
                  <a:srgbClr val="000000"/>
                </a:solidFill>
                <a:latin typeface="Arial"/>
                <a:ea typeface="Arial"/>
              </a:rPr>
              <a:t>新たなランサムウェアグループ・</a:t>
            </a:r>
            <a:r>
              <a:rPr b="0" lang="en-US" sz="1400" spc="-1" strike="noStrike">
                <a:solidFill>
                  <a:srgbClr val="000000"/>
                </a:solidFill>
                <a:latin typeface="Arial"/>
                <a:ea typeface="Arial"/>
              </a:rPr>
              <a:t>Conti</a:t>
            </a:r>
            <a:r>
              <a:rPr b="0" lang="ja" sz="1400" spc="-1" strike="noStrike">
                <a:solidFill>
                  <a:srgbClr val="000000"/>
                </a:solidFill>
                <a:latin typeface="Arial"/>
                <a:ea typeface="Arial"/>
              </a:rPr>
              <a:t>の公開ソースを利用している）</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CustomShape 1"/>
          <p:cNvSpPr/>
          <p:nvPr/>
        </p:nvSpPr>
        <p:spPr>
          <a:xfrm>
            <a:off x="311760" y="744480"/>
            <a:ext cx="8519760" cy="2052000"/>
          </a:xfrm>
          <a:prstGeom prst="rect">
            <a:avLst/>
          </a:prstGeom>
          <a:noFill/>
          <a:ln w="0">
            <a:noFill/>
          </a:ln>
        </p:spPr>
        <p:style>
          <a:lnRef idx="0"/>
          <a:fillRef idx="0"/>
          <a:effectRef idx="0"/>
          <a:fontRef idx="minor"/>
        </p:style>
        <p:txBody>
          <a:bodyPr lIns="90000" rIns="90000" tIns="91440" bIns="91440" anchor="b">
            <a:normAutofit/>
          </a:bodyPr>
          <a:p>
            <a:pPr algn="ctr">
              <a:lnSpc>
                <a:spcPct val="100000"/>
              </a:lnSpc>
              <a:tabLst>
                <a:tab algn="l" pos="0"/>
              </a:tabLst>
            </a:pPr>
            <a:r>
              <a:rPr b="0" lang="ja" sz="4800" spc="-1" strike="noStrike">
                <a:solidFill>
                  <a:srgbClr val="000000"/>
                </a:solidFill>
                <a:latin typeface="Arial"/>
                <a:ea typeface="Arial"/>
              </a:rPr>
              <a:t>それぞれのランサムウェアを見ていきましょう</a:t>
            </a:r>
            <a:endParaRPr b="0" lang="en-US" sz="4800" spc="-1" strike="noStrike">
              <a:latin typeface="Arial"/>
            </a:endParaRPr>
          </a:p>
        </p:txBody>
      </p:sp>
      <p:sp>
        <p:nvSpPr>
          <p:cNvPr id="182" name="CustomShape 2"/>
          <p:cNvSpPr/>
          <p:nvPr/>
        </p:nvSpPr>
        <p:spPr>
          <a:xfrm>
            <a:off x="311760" y="2834280"/>
            <a:ext cx="8519760" cy="792000"/>
          </a:xfrm>
          <a:prstGeom prst="rect">
            <a:avLst/>
          </a:prstGeom>
          <a:no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CustomShape 1"/>
          <p:cNvSpPr/>
          <p:nvPr/>
        </p:nvSpPr>
        <p:spPr>
          <a:xfrm>
            <a:off x="311760" y="744480"/>
            <a:ext cx="8519760" cy="2052000"/>
          </a:xfrm>
          <a:prstGeom prst="rect">
            <a:avLst/>
          </a:prstGeom>
          <a:noFill/>
          <a:ln w="0">
            <a:noFill/>
          </a:ln>
        </p:spPr>
        <p:style>
          <a:lnRef idx="0"/>
          <a:fillRef idx="0"/>
          <a:effectRef idx="0"/>
          <a:fontRef idx="minor"/>
        </p:style>
        <p:txBody>
          <a:bodyPr lIns="90000" rIns="90000" tIns="91440" bIns="91440" anchor="b">
            <a:normAutofit/>
          </a:bodyPr>
          <a:p>
            <a:pPr algn="ctr">
              <a:lnSpc>
                <a:spcPct val="100000"/>
              </a:lnSpc>
              <a:tabLst>
                <a:tab algn="l" pos="0"/>
              </a:tabLst>
            </a:pPr>
            <a:r>
              <a:rPr b="0" lang="en-US" sz="4800" spc="-1" strike="noStrike">
                <a:solidFill>
                  <a:srgbClr val="000000"/>
                </a:solidFill>
                <a:latin typeface="Arial"/>
                <a:ea typeface="Arial"/>
              </a:rPr>
              <a:t>Conti</a:t>
            </a:r>
            <a:r>
              <a:rPr b="0" lang="ja" sz="4800" spc="-1" strike="noStrike">
                <a:solidFill>
                  <a:srgbClr val="000000"/>
                </a:solidFill>
                <a:latin typeface="Arial"/>
                <a:ea typeface="Arial"/>
              </a:rPr>
              <a:t>ランサムウェア</a:t>
            </a:r>
            <a:endParaRPr b="0" lang="en-US" sz="4800" spc="-1" strike="noStrike">
              <a:latin typeface="Arial"/>
            </a:endParaRPr>
          </a:p>
        </p:txBody>
      </p:sp>
      <p:sp>
        <p:nvSpPr>
          <p:cNvPr id="184" name="CustomShape 2"/>
          <p:cNvSpPr/>
          <p:nvPr/>
        </p:nvSpPr>
        <p:spPr>
          <a:xfrm>
            <a:off x="311760" y="2834280"/>
            <a:ext cx="8519760" cy="792000"/>
          </a:xfrm>
          <a:prstGeom prst="rect">
            <a:avLst/>
          </a:prstGeom>
          <a:no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rmAutofit fontScale="97000"/>
          </a:bodyPr>
          <a:p>
            <a:pPr>
              <a:lnSpc>
                <a:spcPct val="100000"/>
              </a:lnSpc>
              <a:tabLst>
                <a:tab algn="l" pos="0"/>
              </a:tabLst>
            </a:pPr>
            <a:r>
              <a:rPr b="0" lang="en-US" sz="2800" spc="-1" strike="noStrike">
                <a:solidFill>
                  <a:srgbClr val="000000"/>
                </a:solidFill>
                <a:latin typeface="Arial"/>
                <a:ea typeface="Arial"/>
              </a:rPr>
              <a:t>Conti</a:t>
            </a:r>
            <a:r>
              <a:rPr b="0" lang="ja" sz="2800" spc="-1" strike="noStrike">
                <a:solidFill>
                  <a:srgbClr val="000000"/>
                </a:solidFill>
                <a:latin typeface="Arial"/>
                <a:ea typeface="Arial"/>
              </a:rPr>
              <a:t>ランサムウェア</a:t>
            </a:r>
            <a:endParaRPr b="0" lang="en-US" sz="2800" spc="-1" strike="noStrike">
              <a:latin typeface="Arial"/>
            </a:endParaRPr>
          </a:p>
        </p:txBody>
      </p:sp>
      <p:sp>
        <p:nvSpPr>
          <p:cNvPr id="186" name="CustomShape 2"/>
          <p:cNvSpPr/>
          <p:nvPr/>
        </p:nvSpPr>
        <p:spPr>
          <a:xfrm>
            <a:off x="83160" y="1076400"/>
            <a:ext cx="4613760" cy="3415680"/>
          </a:xfrm>
          <a:prstGeom prst="rect">
            <a:avLst/>
          </a:prstGeom>
          <a:noFill/>
          <a:ln w="0">
            <a:noFill/>
          </a:ln>
        </p:spPr>
        <p:style>
          <a:lnRef idx="0"/>
          <a:fillRef idx="0"/>
          <a:effectRef idx="0"/>
          <a:fontRef idx="minor"/>
        </p:style>
        <p:txBody>
          <a:bodyPr lIns="90000" rIns="90000" tIns="91440" bIns="91440">
            <a:normAutofit fontScale="67000"/>
          </a:bodyPr>
          <a:p>
            <a:pPr>
              <a:lnSpc>
                <a:spcPct val="115000"/>
              </a:lnSpc>
              <a:tabLst>
                <a:tab algn="l" pos="0"/>
              </a:tabLst>
            </a:pPr>
            <a:r>
              <a:rPr b="0" lang="en-US" sz="1600" spc="-1" strike="noStrike">
                <a:solidFill>
                  <a:srgbClr val="595959"/>
                </a:solidFill>
                <a:latin typeface="Arial"/>
                <a:ea typeface="Arial"/>
              </a:rPr>
              <a:t>Ransomware-as-a-Service</a:t>
            </a:r>
            <a:r>
              <a:rPr b="0" lang="ja" sz="1600" spc="-1" strike="noStrike">
                <a:solidFill>
                  <a:srgbClr val="595959"/>
                </a:solidFill>
                <a:latin typeface="Arial"/>
                <a:ea typeface="Arial"/>
              </a:rPr>
              <a:t>（</a:t>
            </a:r>
            <a:r>
              <a:rPr b="0" lang="en-US" sz="1600" spc="-1" strike="noStrike">
                <a:solidFill>
                  <a:srgbClr val="595959"/>
                </a:solidFill>
                <a:latin typeface="Arial"/>
                <a:ea typeface="Arial"/>
              </a:rPr>
              <a:t>RaaS</a:t>
            </a:r>
            <a:r>
              <a:rPr b="0" lang="ja" sz="1600" spc="-1" strike="noStrike">
                <a:solidFill>
                  <a:srgbClr val="595959"/>
                </a:solidFill>
                <a:latin typeface="Arial"/>
                <a:ea typeface="Arial"/>
              </a:rPr>
              <a:t>）を利用して作られたもの。</a:t>
            </a:r>
            <a:r>
              <a:rPr b="0" lang="en-US" sz="1600" spc="-1" strike="noStrike">
                <a:solidFill>
                  <a:srgbClr val="595959"/>
                </a:solidFill>
                <a:latin typeface="Arial"/>
                <a:ea typeface="Arial"/>
              </a:rPr>
              <a:t>2020</a:t>
            </a:r>
            <a:r>
              <a:rPr b="0" lang="ja" sz="1600" spc="-1" strike="noStrike">
                <a:solidFill>
                  <a:srgbClr val="595959"/>
                </a:solidFill>
                <a:latin typeface="Arial"/>
                <a:ea typeface="Arial"/>
              </a:rPr>
              <a:t>年</a:t>
            </a:r>
            <a:r>
              <a:rPr b="0" lang="en-US" sz="1600" spc="-1" strike="noStrike">
                <a:solidFill>
                  <a:srgbClr val="595959"/>
                </a:solidFill>
                <a:latin typeface="Arial"/>
                <a:ea typeface="Arial"/>
              </a:rPr>
              <a:t>5</a:t>
            </a:r>
            <a:r>
              <a:rPr b="0" lang="ja" sz="1600" spc="-1" strike="noStrike">
                <a:solidFill>
                  <a:srgbClr val="595959"/>
                </a:solidFill>
                <a:latin typeface="Arial"/>
                <a:ea typeface="Arial"/>
              </a:rPr>
              <a:t>月に確認される。おそらくロシアが背後にいる。</a:t>
            </a:r>
            <a:endParaRPr b="0" lang="en-US" sz="1600" spc="-1" strike="noStrike">
              <a:latin typeface="Arial"/>
            </a:endParaRPr>
          </a:p>
          <a:p>
            <a:pPr>
              <a:lnSpc>
                <a:spcPct val="115000"/>
              </a:lnSpc>
              <a:tabLst>
                <a:tab algn="l" pos="0"/>
              </a:tabLst>
            </a:pPr>
            <a:endParaRPr b="0" lang="en-US" sz="1600" spc="-1" strike="noStrike">
              <a:latin typeface="Arial"/>
            </a:endParaRPr>
          </a:p>
          <a:p>
            <a:pPr>
              <a:lnSpc>
                <a:spcPct val="115000"/>
              </a:lnSpc>
              <a:tabLst>
                <a:tab algn="l" pos="0"/>
              </a:tabLst>
            </a:pPr>
            <a:r>
              <a:rPr b="0" lang="en-US" sz="1600" spc="-1" strike="noStrike">
                <a:solidFill>
                  <a:srgbClr val="595959"/>
                </a:solidFill>
                <a:latin typeface="Arial"/>
                <a:ea typeface="Arial"/>
              </a:rPr>
              <a:t>2022/02/25</a:t>
            </a:r>
            <a:r>
              <a:rPr b="0" lang="ja" sz="1600" spc="-1" strike="noStrike">
                <a:solidFill>
                  <a:srgbClr val="595959"/>
                </a:solidFill>
                <a:latin typeface="Arial"/>
                <a:ea typeface="Arial"/>
              </a:rPr>
              <a:t>に</a:t>
            </a:r>
            <a:r>
              <a:rPr b="0" lang="en-US" sz="1600" spc="-1" strike="noStrike">
                <a:solidFill>
                  <a:srgbClr val="595959"/>
                </a:solidFill>
                <a:latin typeface="Arial"/>
                <a:ea typeface="Arial"/>
              </a:rPr>
              <a:t>Conti </a:t>
            </a:r>
            <a:r>
              <a:rPr b="0" lang="ja" sz="1600" spc="-1" strike="noStrike">
                <a:solidFill>
                  <a:srgbClr val="595959"/>
                </a:solidFill>
                <a:latin typeface="Arial"/>
                <a:ea typeface="Arial"/>
              </a:rPr>
              <a:t>はロシア側に立ち、ロシアのウクライナ侵攻の支持を宣言。 </a:t>
            </a:r>
            <a:endParaRPr b="0" lang="en-US" sz="1600" spc="-1" strike="noStrike">
              <a:latin typeface="Arial"/>
            </a:endParaRPr>
          </a:p>
          <a:p>
            <a:pPr>
              <a:lnSpc>
                <a:spcPct val="115000"/>
              </a:lnSpc>
              <a:tabLst>
                <a:tab algn="l" pos="0"/>
              </a:tabLst>
            </a:pPr>
            <a:r>
              <a:rPr b="0" lang="en-US" sz="1600" spc="-1" strike="noStrike">
                <a:solidFill>
                  <a:srgbClr val="595959"/>
                </a:solidFill>
                <a:latin typeface="Arial"/>
                <a:ea typeface="Arial"/>
              </a:rPr>
              <a:t>2022/02/27</a:t>
            </a:r>
            <a:r>
              <a:rPr b="0" lang="ja" sz="1600" spc="-1" strike="noStrike">
                <a:solidFill>
                  <a:srgbClr val="595959"/>
                </a:solidFill>
                <a:latin typeface="Arial"/>
                <a:ea typeface="Arial"/>
              </a:rPr>
              <a:t>にウクライナの研究者と思われる人物が、グループ内のやり取りとソースコードを</a:t>
            </a:r>
            <a:r>
              <a:rPr b="0" lang="en-US" sz="1600" spc="-1" strike="noStrike">
                <a:solidFill>
                  <a:srgbClr val="595959"/>
                </a:solidFill>
                <a:latin typeface="Arial"/>
                <a:ea typeface="Arial"/>
              </a:rPr>
              <a:t>Twitter </a:t>
            </a:r>
            <a:r>
              <a:rPr b="0" lang="ja" sz="1600" spc="-1" strike="noStrike">
                <a:solidFill>
                  <a:srgbClr val="595959"/>
                </a:solidFill>
                <a:latin typeface="Arial"/>
                <a:ea typeface="Arial"/>
              </a:rPr>
              <a:t>アカウント「</a:t>
            </a:r>
            <a:r>
              <a:rPr b="0" lang="en-US" sz="1600" spc="-1" strike="noStrike">
                <a:solidFill>
                  <a:srgbClr val="595959"/>
                </a:solidFill>
                <a:latin typeface="Arial"/>
                <a:ea typeface="Arial"/>
              </a:rPr>
              <a:t>ContiLeaks</a:t>
            </a:r>
            <a:r>
              <a:rPr b="0" lang="ja" sz="1600" spc="-1" strike="noStrike">
                <a:solidFill>
                  <a:srgbClr val="595959"/>
                </a:solidFill>
                <a:latin typeface="Arial"/>
                <a:ea typeface="Arial"/>
              </a:rPr>
              <a:t>」を使ってリーク。そのため、ソースコードを利用した</a:t>
            </a:r>
            <a:r>
              <a:rPr b="0" lang="en-US" sz="1600" spc="-1" strike="noStrike">
                <a:solidFill>
                  <a:srgbClr val="595959"/>
                </a:solidFill>
                <a:latin typeface="Arial"/>
                <a:ea typeface="Arial"/>
              </a:rPr>
              <a:t>Conti</a:t>
            </a:r>
            <a:r>
              <a:rPr b="0" lang="ja" sz="1600" spc="-1" strike="noStrike">
                <a:solidFill>
                  <a:srgbClr val="595959"/>
                </a:solidFill>
                <a:latin typeface="Arial"/>
                <a:ea typeface="Arial"/>
              </a:rPr>
              <a:t>の亜種がたくさん出てきている。</a:t>
            </a:r>
            <a:endParaRPr b="0" lang="en-US" sz="1600" spc="-1" strike="noStrike">
              <a:latin typeface="Arial"/>
            </a:endParaRPr>
          </a:p>
          <a:p>
            <a:pPr>
              <a:lnSpc>
                <a:spcPct val="115000"/>
              </a:lnSpc>
              <a:tabLst>
                <a:tab algn="l" pos="0"/>
              </a:tabLst>
            </a:pPr>
            <a:endParaRPr b="0" lang="en-US" sz="1600" spc="-1" strike="noStrike">
              <a:latin typeface="Arial"/>
            </a:endParaRPr>
          </a:p>
          <a:p>
            <a:pPr>
              <a:lnSpc>
                <a:spcPct val="115000"/>
              </a:lnSpc>
              <a:tabLst>
                <a:tab algn="l" pos="0"/>
              </a:tabLst>
            </a:pPr>
            <a:r>
              <a:rPr b="0" lang="ja" sz="1600" spc="-1" strike="noStrike">
                <a:solidFill>
                  <a:srgbClr val="595959"/>
                </a:solidFill>
                <a:latin typeface="Arial"/>
                <a:ea typeface="Arial"/>
              </a:rPr>
              <a:t>最終的に</a:t>
            </a:r>
            <a:r>
              <a:rPr b="0" lang="en-US" sz="1600" spc="-1" strike="noStrike">
                <a:solidFill>
                  <a:srgbClr val="595959"/>
                </a:solidFill>
                <a:latin typeface="Arial"/>
                <a:ea typeface="Arial"/>
              </a:rPr>
              <a:t>2022</a:t>
            </a:r>
            <a:r>
              <a:rPr b="0" lang="ja" sz="1600" spc="-1" strike="noStrike">
                <a:solidFill>
                  <a:srgbClr val="595959"/>
                </a:solidFill>
                <a:latin typeface="Arial"/>
                <a:ea typeface="Arial"/>
              </a:rPr>
              <a:t>年</a:t>
            </a:r>
            <a:r>
              <a:rPr b="0" lang="en-US" sz="1600" spc="-1" strike="noStrike">
                <a:solidFill>
                  <a:srgbClr val="595959"/>
                </a:solidFill>
                <a:latin typeface="Arial"/>
                <a:ea typeface="Arial"/>
              </a:rPr>
              <a:t>6</a:t>
            </a:r>
            <a:r>
              <a:rPr b="0" lang="ja" sz="1600" spc="-1" strike="noStrike">
                <a:solidFill>
                  <a:srgbClr val="595959"/>
                </a:solidFill>
                <a:latin typeface="Arial"/>
                <a:ea typeface="Arial"/>
              </a:rPr>
              <a:t>月</a:t>
            </a:r>
            <a:r>
              <a:rPr b="0" lang="en-US" sz="1600" spc="-1" strike="noStrike">
                <a:solidFill>
                  <a:srgbClr val="595959"/>
                </a:solidFill>
                <a:latin typeface="Arial"/>
                <a:ea typeface="Arial"/>
              </a:rPr>
              <a:t>24</a:t>
            </a:r>
            <a:r>
              <a:rPr b="0" lang="ja" sz="1600" spc="-1" strike="noStrike">
                <a:solidFill>
                  <a:srgbClr val="595959"/>
                </a:solidFill>
                <a:latin typeface="Arial"/>
                <a:ea typeface="Arial"/>
              </a:rPr>
              <a:t>日をもって「</a:t>
            </a:r>
            <a:r>
              <a:rPr b="0" lang="en-US" sz="1600" spc="-1" strike="noStrike">
                <a:solidFill>
                  <a:srgbClr val="595959"/>
                </a:solidFill>
                <a:latin typeface="Arial"/>
                <a:ea typeface="Arial"/>
              </a:rPr>
              <a:t>Conti</a:t>
            </a:r>
            <a:r>
              <a:rPr b="0" lang="ja" sz="1600" spc="-1" strike="noStrike">
                <a:solidFill>
                  <a:srgbClr val="595959"/>
                </a:solidFill>
                <a:latin typeface="Arial"/>
                <a:ea typeface="Arial"/>
              </a:rPr>
              <a:t>」ランサムウェアグループは活動を終了。</a:t>
            </a:r>
            <a:endParaRPr b="0" lang="en-US" sz="1600" spc="-1" strike="noStrike">
              <a:latin typeface="Arial"/>
            </a:endParaRPr>
          </a:p>
          <a:p>
            <a:pPr>
              <a:lnSpc>
                <a:spcPct val="115000"/>
              </a:lnSpc>
              <a:tabLst>
                <a:tab algn="l" pos="0"/>
              </a:tabLst>
            </a:pPr>
            <a:r>
              <a:rPr b="0" lang="ja" sz="1600" spc="-1" strike="noStrike">
                <a:solidFill>
                  <a:srgbClr val="595959"/>
                </a:solidFill>
                <a:latin typeface="Arial"/>
                <a:ea typeface="Arial"/>
              </a:rPr>
              <a:t>実際には他のランサムウェアグループに移動した模様。</a:t>
            </a:r>
            <a:endParaRPr b="0" lang="en-US" sz="1600" spc="-1" strike="noStrike">
              <a:latin typeface="Arial"/>
            </a:endParaRPr>
          </a:p>
        </p:txBody>
      </p:sp>
      <p:pic>
        <p:nvPicPr>
          <p:cNvPr id="187" name="Google Shape;187;p30" descr=""/>
          <p:cNvPicPr/>
          <p:nvPr/>
        </p:nvPicPr>
        <p:blipFill>
          <a:blip r:embed="rId1"/>
          <a:stretch/>
        </p:blipFill>
        <p:spPr>
          <a:xfrm>
            <a:off x="5017680" y="1256400"/>
            <a:ext cx="3161520" cy="3105720"/>
          </a:xfrm>
          <a:prstGeom prst="rect">
            <a:avLst/>
          </a:prstGeom>
          <a:ln w="9525">
            <a:solidFill>
              <a:srgbClr val="000000"/>
            </a:solidFill>
            <a:round/>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rmAutofit fontScale="97000"/>
          </a:bodyPr>
          <a:p>
            <a:pPr>
              <a:lnSpc>
                <a:spcPct val="100000"/>
              </a:lnSpc>
              <a:tabLst>
                <a:tab algn="l" pos="0"/>
              </a:tabLst>
            </a:pPr>
            <a:r>
              <a:rPr b="0" lang="en-US" sz="2800" spc="-1" strike="noStrike">
                <a:solidFill>
                  <a:srgbClr val="000000"/>
                </a:solidFill>
                <a:latin typeface="Arial"/>
                <a:ea typeface="Arial"/>
              </a:rPr>
              <a:t>Conti</a:t>
            </a:r>
            <a:r>
              <a:rPr b="0" lang="ja" sz="2800" spc="-1" strike="noStrike">
                <a:solidFill>
                  <a:srgbClr val="000000"/>
                </a:solidFill>
                <a:latin typeface="Arial"/>
                <a:ea typeface="Arial"/>
              </a:rPr>
              <a:t>の感染経路（フィッシングメール経由）</a:t>
            </a:r>
            <a:endParaRPr b="0" lang="en-US" sz="2800" spc="-1" strike="noStrike">
              <a:latin typeface="Arial"/>
            </a:endParaRPr>
          </a:p>
        </p:txBody>
      </p:sp>
      <p:pic>
        <p:nvPicPr>
          <p:cNvPr id="189" name="Google Shape;193;p31" descr=""/>
          <p:cNvPicPr/>
          <p:nvPr/>
        </p:nvPicPr>
        <p:blipFill>
          <a:blip r:embed="rId1"/>
          <a:stretch/>
        </p:blipFill>
        <p:spPr>
          <a:xfrm>
            <a:off x="311760" y="1017720"/>
            <a:ext cx="5763600" cy="3846240"/>
          </a:xfrm>
          <a:prstGeom prst="rect">
            <a:avLst/>
          </a:prstGeom>
          <a:ln w="0">
            <a:noFill/>
          </a:ln>
        </p:spPr>
      </p:pic>
      <p:sp>
        <p:nvSpPr>
          <p:cNvPr id="190" name="CustomShape 2"/>
          <p:cNvSpPr/>
          <p:nvPr/>
        </p:nvSpPr>
        <p:spPr>
          <a:xfrm>
            <a:off x="416880" y="2523240"/>
            <a:ext cx="583560" cy="672840"/>
          </a:xfrm>
          <a:prstGeom prst="roundRect">
            <a:avLst>
              <a:gd name="adj" fmla="val 16667"/>
            </a:avLst>
          </a:prstGeom>
          <a:noFill/>
          <a:ln w="28575">
            <a:solidFill>
              <a:srgbClr val="ff3333"/>
            </a:solidFill>
            <a:round/>
          </a:ln>
        </p:spPr>
        <p:style>
          <a:lnRef idx="0"/>
          <a:fillRef idx="0"/>
          <a:effectRef idx="0"/>
          <a:fontRef idx="minor"/>
        </p:style>
      </p:sp>
      <p:sp>
        <p:nvSpPr>
          <p:cNvPr id="191" name="CustomShape 3"/>
          <p:cNvSpPr/>
          <p:nvPr/>
        </p:nvSpPr>
        <p:spPr>
          <a:xfrm>
            <a:off x="6089400" y="1581840"/>
            <a:ext cx="2993040" cy="2314080"/>
          </a:xfrm>
          <a:prstGeom prst="rect">
            <a:avLst/>
          </a:prstGeom>
          <a:noFill/>
          <a:ln w="9525">
            <a:solidFill>
              <a:srgbClr val="000000"/>
            </a:solidFill>
            <a:round/>
          </a:ln>
        </p:spPr>
        <p:style>
          <a:lnRef idx="0"/>
          <a:fillRef idx="0"/>
          <a:effectRef idx="0"/>
          <a:fontRef idx="minor"/>
        </p:style>
        <p:txBody>
          <a:bodyPr lIns="90000" rIns="90000" tIns="91440" bIns="91440">
            <a:spAutoFit/>
          </a:bodyPr>
          <a:p>
            <a:pPr>
              <a:lnSpc>
                <a:spcPct val="100000"/>
              </a:lnSpc>
              <a:tabLst>
                <a:tab algn="l" pos="0"/>
              </a:tabLst>
            </a:pPr>
            <a:r>
              <a:rPr b="1" lang="ja" sz="1400" spc="-1" strike="noStrike">
                <a:solidFill>
                  <a:srgbClr val="ff0000"/>
                </a:solidFill>
                <a:latin typeface="Arial"/>
                <a:ea typeface="Arial"/>
              </a:rPr>
              <a:t>フィッシングメール経由</a:t>
            </a:r>
            <a:endParaRPr b="0" lang="en-US" sz="1400" spc="-1" strike="noStrike">
              <a:latin typeface="Arial"/>
            </a:endParaRPr>
          </a:p>
          <a:p>
            <a:pPr>
              <a:lnSpc>
                <a:spcPct val="100000"/>
              </a:lnSpc>
              <a:tabLst>
                <a:tab algn="l" pos="0"/>
              </a:tabLst>
            </a:pPr>
            <a:endParaRPr b="0" lang="en-US" sz="1400" spc="-1" strike="noStrike">
              <a:latin typeface="Arial"/>
            </a:endParaRPr>
          </a:p>
          <a:p>
            <a:pPr>
              <a:lnSpc>
                <a:spcPct val="100000"/>
              </a:lnSpc>
              <a:tabLst>
                <a:tab algn="l" pos="0"/>
              </a:tabLst>
            </a:pPr>
            <a:r>
              <a:rPr b="0" lang="en-US" sz="1400" spc="-1" strike="noStrike">
                <a:solidFill>
                  <a:srgbClr val="000000"/>
                </a:solidFill>
                <a:latin typeface="Arial"/>
                <a:ea typeface="Arial"/>
              </a:rPr>
              <a:t>Conti</a:t>
            </a:r>
            <a:r>
              <a:rPr b="0" lang="ja" sz="1400" spc="-1" strike="noStrike">
                <a:solidFill>
                  <a:srgbClr val="000000"/>
                </a:solidFill>
                <a:latin typeface="Arial"/>
                <a:ea typeface="Arial"/>
              </a:rPr>
              <a:t>はまず情報窃取型マルウェアの</a:t>
            </a:r>
            <a:r>
              <a:rPr b="1" lang="en-US" sz="1400" spc="-1" strike="noStrike">
                <a:solidFill>
                  <a:srgbClr val="4a86e8"/>
                </a:solidFill>
                <a:latin typeface="Arial"/>
                <a:ea typeface="Arial"/>
              </a:rPr>
              <a:t>BazarLoader</a:t>
            </a:r>
            <a:r>
              <a:rPr b="0" lang="ja" sz="1400" spc="-1" strike="noStrike">
                <a:solidFill>
                  <a:srgbClr val="000000"/>
                </a:solidFill>
                <a:latin typeface="Arial"/>
                <a:ea typeface="Arial"/>
              </a:rPr>
              <a:t>をダウンロードする</a:t>
            </a:r>
            <a:r>
              <a:rPr b="0" lang="en-US" sz="1400" spc="-1" strike="noStrike">
                <a:solidFill>
                  <a:srgbClr val="000000"/>
                </a:solidFill>
                <a:latin typeface="Arial"/>
                <a:ea typeface="Arial"/>
              </a:rPr>
              <a:t>Google Drive</a:t>
            </a:r>
            <a:r>
              <a:rPr b="0" lang="ja" sz="1400" spc="-1" strike="noStrike">
                <a:solidFill>
                  <a:srgbClr val="000000"/>
                </a:solidFill>
                <a:latin typeface="Arial"/>
                <a:ea typeface="Arial"/>
              </a:rPr>
              <a:t>のリンク付きの</a:t>
            </a:r>
            <a:r>
              <a:rPr b="1" lang="ja" sz="1400" spc="-1" strike="noStrike">
                <a:solidFill>
                  <a:srgbClr val="ff3333"/>
                </a:solidFill>
                <a:latin typeface="Arial"/>
                <a:ea typeface="Arial"/>
              </a:rPr>
              <a:t>フィッシングメール</a:t>
            </a:r>
            <a:r>
              <a:rPr b="0" lang="ja" sz="1400" spc="-1" strike="noStrike">
                <a:solidFill>
                  <a:srgbClr val="000000"/>
                </a:solidFill>
                <a:latin typeface="Arial"/>
                <a:ea typeface="Arial"/>
              </a:rPr>
              <a:t>を介して対象の端末に侵入します。</a:t>
            </a:r>
            <a:endParaRPr b="0" lang="en-US" sz="1400" spc="-1" strike="noStrike">
              <a:latin typeface="Arial"/>
            </a:endParaRPr>
          </a:p>
          <a:p>
            <a:pPr>
              <a:lnSpc>
                <a:spcPct val="100000"/>
              </a:lnSpc>
              <a:tabLst>
                <a:tab algn="l" pos="0"/>
              </a:tabLst>
            </a:pPr>
            <a:endParaRPr b="0" lang="en-US" sz="1400" spc="-1" strike="noStrike">
              <a:latin typeface="Arial"/>
            </a:endParaRPr>
          </a:p>
          <a:p>
            <a:pPr>
              <a:lnSpc>
                <a:spcPct val="100000"/>
              </a:lnSpc>
              <a:tabLst>
                <a:tab algn="l" pos="0"/>
              </a:tabLst>
            </a:pPr>
            <a:r>
              <a:rPr b="0" lang="ja" sz="1400" spc="-1" strike="noStrike">
                <a:solidFill>
                  <a:srgbClr val="000000"/>
                </a:solidFill>
                <a:latin typeface="Arial"/>
                <a:ea typeface="Arial"/>
              </a:rPr>
              <a:t>ダウンロードした</a:t>
            </a:r>
            <a:r>
              <a:rPr b="1" lang="en-US" sz="1400" spc="-1" strike="noStrike">
                <a:solidFill>
                  <a:srgbClr val="4285f4"/>
                </a:solidFill>
                <a:latin typeface="Arial"/>
                <a:ea typeface="Arial"/>
              </a:rPr>
              <a:t>BazarLoader</a:t>
            </a:r>
            <a:r>
              <a:rPr b="0" lang="ja" sz="1400" spc="-1" strike="noStrike">
                <a:solidFill>
                  <a:srgbClr val="000000"/>
                </a:solidFill>
                <a:latin typeface="Arial"/>
                <a:ea typeface="Arial"/>
              </a:rPr>
              <a:t>を介して標的の端末に侵入します。</a:t>
            </a:r>
            <a:endParaRPr b="0" lang="en-US" sz="1400" spc="-1" strike="noStrike">
              <a:latin typeface="Arial"/>
            </a:endParaRPr>
          </a:p>
        </p:txBody>
      </p:sp>
      <p:sp>
        <p:nvSpPr>
          <p:cNvPr id="192" name="CustomShape 4"/>
          <p:cNvSpPr/>
          <p:nvPr/>
        </p:nvSpPr>
        <p:spPr>
          <a:xfrm>
            <a:off x="405720" y="4737960"/>
            <a:ext cx="4672440" cy="33516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1" lang="ja" sz="1000" spc="-1" strike="noStrike" u="sng">
                <a:solidFill>
                  <a:srgbClr val="0097a7"/>
                </a:solidFill>
                <a:uFillTx/>
                <a:latin typeface="Arial"/>
                <a:ea typeface="Arial"/>
                <a:hlinkClick r:id="rId2"/>
              </a:rPr>
              <a:t>トレンドマイクロ：ランサムウェアスポットライト：Conti</a:t>
            </a:r>
            <a:endParaRPr b="0" lang="en-US" sz="1000" spc="-1" strike="noStrike">
              <a:latin typeface="Arial"/>
            </a:endParaRPr>
          </a:p>
        </p:txBody>
      </p:sp>
      <p:sp>
        <p:nvSpPr>
          <p:cNvPr id="193" name="CustomShape 5"/>
          <p:cNvSpPr/>
          <p:nvPr/>
        </p:nvSpPr>
        <p:spPr>
          <a:xfrm>
            <a:off x="1026360" y="2523240"/>
            <a:ext cx="583560" cy="672840"/>
          </a:xfrm>
          <a:prstGeom prst="roundRect">
            <a:avLst>
              <a:gd name="adj" fmla="val 16667"/>
            </a:avLst>
          </a:prstGeom>
          <a:noFill/>
          <a:ln w="28575">
            <a:solidFill>
              <a:schemeClr val="accent1"/>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CustomShape 1"/>
          <p:cNvSpPr/>
          <p:nvPr/>
        </p:nvSpPr>
        <p:spPr>
          <a:xfrm>
            <a:off x="311760" y="744480"/>
            <a:ext cx="8519760" cy="2052000"/>
          </a:xfrm>
          <a:prstGeom prst="rect">
            <a:avLst/>
          </a:prstGeom>
          <a:noFill/>
          <a:ln w="0">
            <a:noFill/>
          </a:ln>
        </p:spPr>
        <p:style>
          <a:lnRef idx="0"/>
          <a:fillRef idx="0"/>
          <a:effectRef idx="0"/>
          <a:fontRef idx="minor"/>
        </p:style>
        <p:txBody>
          <a:bodyPr lIns="90000" rIns="90000" tIns="91440" bIns="91440" anchor="b">
            <a:normAutofit fontScale="51000"/>
          </a:bodyPr>
          <a:p>
            <a:pPr algn="ctr">
              <a:lnSpc>
                <a:spcPct val="100000"/>
              </a:lnSpc>
              <a:tabLst>
                <a:tab algn="l" pos="0"/>
              </a:tabLst>
            </a:pPr>
            <a:r>
              <a:rPr b="0" lang="ja" sz="5100" spc="-1" strike="noStrike">
                <a:solidFill>
                  <a:srgbClr val="000000"/>
                </a:solidFill>
                <a:latin typeface="Arial"/>
                <a:ea typeface="Arial"/>
              </a:rPr>
              <a:t>ご自由にお使いください</a:t>
            </a:r>
            <a:br/>
            <a:r>
              <a:rPr b="0" lang="ja" sz="5100" spc="-1" strike="noStrike">
                <a:solidFill>
                  <a:srgbClr val="000000"/>
                </a:solidFill>
                <a:latin typeface="Arial"/>
                <a:ea typeface="Arial"/>
              </a:rPr>
              <a:t>改変・外部での発表に使用も</a:t>
            </a:r>
            <a:r>
              <a:rPr b="0" lang="en-US" sz="5100" spc="-1" strike="noStrike">
                <a:solidFill>
                  <a:srgbClr val="000000"/>
                </a:solidFill>
                <a:latin typeface="Arial"/>
                <a:ea typeface="Arial"/>
              </a:rPr>
              <a:t>OK</a:t>
            </a:r>
            <a:br/>
            <a:endParaRPr b="0" lang="en-US" sz="5100" spc="-1" strike="noStrike">
              <a:latin typeface="Arial"/>
            </a:endParaRPr>
          </a:p>
        </p:txBody>
      </p:sp>
      <p:sp>
        <p:nvSpPr>
          <p:cNvPr id="123" name="CustomShape 2"/>
          <p:cNvSpPr/>
          <p:nvPr/>
        </p:nvSpPr>
        <p:spPr>
          <a:xfrm>
            <a:off x="311760" y="2834280"/>
            <a:ext cx="8519760" cy="792000"/>
          </a:xfrm>
          <a:prstGeom prst="rect">
            <a:avLst/>
          </a:prstGeom>
          <a:noFill/>
          <a:ln w="0">
            <a:noFill/>
          </a:ln>
        </p:spPr>
        <p:style>
          <a:lnRef idx="0"/>
          <a:fillRef idx="0"/>
          <a:effectRef idx="0"/>
          <a:fontRef idx="minor"/>
        </p:style>
        <p:txBody>
          <a:bodyPr lIns="90000" rIns="90000" tIns="91440" bIns="91440">
            <a:normAutofit fontScale="35000"/>
          </a:bodyPr>
          <a:p>
            <a:pPr algn="ctr">
              <a:lnSpc>
                <a:spcPct val="100000"/>
              </a:lnSpc>
              <a:tabLst>
                <a:tab algn="l" pos="0"/>
              </a:tabLst>
            </a:pPr>
            <a:r>
              <a:rPr b="0" lang="ja" sz="2800" spc="-1" strike="noStrike">
                <a:solidFill>
                  <a:srgbClr val="595959"/>
                </a:solidFill>
                <a:latin typeface="Arial"/>
                <a:ea typeface="Arial"/>
              </a:rPr>
              <a:t>出展・引用元等として明記いただけると「嬉しい」です！</a:t>
            </a:r>
            <a:endParaRPr b="0" lang="en-US" sz="2800" spc="-1" strike="noStrike">
              <a:latin typeface="Arial"/>
            </a:endParaRPr>
          </a:p>
          <a:p>
            <a:pPr algn="ctr">
              <a:lnSpc>
                <a:spcPct val="100000"/>
              </a:lnSpc>
              <a:tabLst>
                <a:tab algn="l" pos="0"/>
              </a:tabLst>
            </a:pPr>
            <a:r>
              <a:rPr b="0" lang="ja" sz="2800" spc="-1" strike="noStrike">
                <a:solidFill>
                  <a:srgbClr val="595959"/>
                </a:solidFill>
                <a:latin typeface="Arial"/>
                <a:ea typeface="Arial"/>
              </a:rPr>
              <a:t>（</a:t>
            </a:r>
            <a:r>
              <a:rPr b="0" lang="en-US" sz="2800" spc="-1" strike="noStrike">
                <a:solidFill>
                  <a:srgbClr val="595959"/>
                </a:solidFill>
                <a:latin typeface="Arial"/>
                <a:ea typeface="Arial"/>
              </a:rPr>
              <a:t>Must</a:t>
            </a:r>
            <a:r>
              <a:rPr b="0" lang="ja" sz="2800" spc="-1" strike="noStrike">
                <a:solidFill>
                  <a:srgbClr val="595959"/>
                </a:solidFill>
                <a:latin typeface="Arial"/>
                <a:ea typeface="Arial"/>
              </a:rPr>
              <a:t>では無いです）</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4"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rmAutofit fontScale="34000"/>
          </a:bodyPr>
          <a:p>
            <a:pPr>
              <a:lnSpc>
                <a:spcPct val="100000"/>
              </a:lnSpc>
              <a:tabLst>
                <a:tab algn="l" pos="0"/>
              </a:tabLst>
            </a:pPr>
            <a:r>
              <a:rPr b="0" lang="en-US" sz="2800" spc="-1" strike="noStrike">
                <a:solidFill>
                  <a:srgbClr val="000000"/>
                </a:solidFill>
                <a:latin typeface="Arial"/>
                <a:ea typeface="Arial"/>
              </a:rPr>
              <a:t>Conti</a:t>
            </a:r>
            <a:r>
              <a:rPr b="0" lang="ja" sz="2800" spc="-1" strike="noStrike">
                <a:solidFill>
                  <a:srgbClr val="000000"/>
                </a:solidFill>
                <a:latin typeface="Arial"/>
                <a:ea typeface="Arial"/>
              </a:rPr>
              <a:t>の感染経路（ファイアウォール</a:t>
            </a:r>
            <a:r>
              <a:rPr b="0" lang="en-US" sz="2800" spc="-1" strike="noStrike">
                <a:solidFill>
                  <a:srgbClr val="000000"/>
                </a:solidFill>
                <a:latin typeface="Arial"/>
                <a:ea typeface="Arial"/>
              </a:rPr>
              <a:t>(FW)</a:t>
            </a:r>
            <a:r>
              <a:rPr b="0" lang="ja" sz="2800" spc="-1" strike="noStrike">
                <a:solidFill>
                  <a:srgbClr val="000000"/>
                </a:solidFill>
                <a:latin typeface="Arial"/>
                <a:ea typeface="Arial"/>
              </a:rPr>
              <a:t>の脆弱性経由）</a:t>
            </a:r>
            <a:endParaRPr b="0" lang="en-US" sz="2800" spc="-1" strike="noStrike">
              <a:latin typeface="Arial"/>
            </a:endParaRPr>
          </a:p>
        </p:txBody>
      </p:sp>
      <p:pic>
        <p:nvPicPr>
          <p:cNvPr id="195" name="Google Shape;203;p32" descr=""/>
          <p:cNvPicPr/>
          <p:nvPr/>
        </p:nvPicPr>
        <p:blipFill>
          <a:blip r:embed="rId1"/>
          <a:stretch/>
        </p:blipFill>
        <p:spPr>
          <a:xfrm>
            <a:off x="311760" y="1017720"/>
            <a:ext cx="5763600" cy="3846240"/>
          </a:xfrm>
          <a:prstGeom prst="rect">
            <a:avLst/>
          </a:prstGeom>
          <a:ln w="0">
            <a:noFill/>
          </a:ln>
        </p:spPr>
      </p:pic>
      <p:sp>
        <p:nvSpPr>
          <p:cNvPr id="196" name="CustomShape 2"/>
          <p:cNvSpPr/>
          <p:nvPr/>
        </p:nvSpPr>
        <p:spPr>
          <a:xfrm>
            <a:off x="416880" y="1837440"/>
            <a:ext cx="583560" cy="672840"/>
          </a:xfrm>
          <a:prstGeom prst="roundRect">
            <a:avLst>
              <a:gd name="adj" fmla="val 16667"/>
            </a:avLst>
          </a:prstGeom>
          <a:noFill/>
          <a:ln w="28575">
            <a:solidFill>
              <a:srgbClr val="ff0000"/>
            </a:solidFill>
            <a:round/>
          </a:ln>
        </p:spPr>
        <p:style>
          <a:lnRef idx="0"/>
          <a:fillRef idx="0"/>
          <a:effectRef idx="0"/>
          <a:fontRef idx="minor"/>
        </p:style>
      </p:sp>
      <p:sp>
        <p:nvSpPr>
          <p:cNvPr id="197" name="CustomShape 3"/>
          <p:cNvSpPr/>
          <p:nvPr/>
        </p:nvSpPr>
        <p:spPr>
          <a:xfrm>
            <a:off x="6089400" y="1581840"/>
            <a:ext cx="2993040" cy="2527200"/>
          </a:xfrm>
          <a:prstGeom prst="rect">
            <a:avLst/>
          </a:prstGeom>
          <a:noFill/>
          <a:ln w="9525">
            <a:solidFill>
              <a:srgbClr val="000000"/>
            </a:solidFill>
            <a:round/>
          </a:ln>
        </p:spPr>
        <p:style>
          <a:lnRef idx="0"/>
          <a:fillRef idx="0"/>
          <a:effectRef idx="0"/>
          <a:fontRef idx="minor"/>
        </p:style>
        <p:txBody>
          <a:bodyPr lIns="90000" rIns="90000" tIns="91440" bIns="91440">
            <a:spAutoFit/>
          </a:bodyPr>
          <a:p>
            <a:pPr>
              <a:lnSpc>
                <a:spcPct val="100000"/>
              </a:lnSpc>
              <a:tabLst>
                <a:tab algn="l" pos="0"/>
              </a:tabLst>
            </a:pPr>
            <a:r>
              <a:rPr b="1" lang="en-US" sz="1400" spc="-1" strike="noStrike">
                <a:solidFill>
                  <a:srgbClr val="ff0000"/>
                </a:solidFill>
                <a:latin typeface="Arial"/>
                <a:ea typeface="Arial"/>
              </a:rPr>
              <a:t>FW</a:t>
            </a:r>
            <a:r>
              <a:rPr b="1" lang="ja" sz="1400" spc="-1" strike="noStrike">
                <a:solidFill>
                  <a:srgbClr val="ff0000"/>
                </a:solidFill>
                <a:latin typeface="Arial"/>
                <a:ea typeface="Arial"/>
              </a:rPr>
              <a:t>の脆弱性経由</a:t>
            </a:r>
            <a:endParaRPr b="0" lang="en-US" sz="1400" spc="-1" strike="noStrike">
              <a:latin typeface="Arial"/>
            </a:endParaRPr>
          </a:p>
          <a:p>
            <a:pPr>
              <a:lnSpc>
                <a:spcPct val="100000"/>
              </a:lnSpc>
              <a:tabLst>
                <a:tab algn="l" pos="0"/>
              </a:tabLst>
            </a:pPr>
            <a:endParaRPr b="0" lang="en-US" sz="1400" spc="-1" strike="noStrike">
              <a:latin typeface="Arial"/>
            </a:endParaRPr>
          </a:p>
          <a:p>
            <a:pPr>
              <a:lnSpc>
                <a:spcPct val="100000"/>
              </a:lnSpc>
              <a:tabLst>
                <a:tab algn="l" pos="0"/>
              </a:tabLst>
            </a:pPr>
            <a:r>
              <a:rPr b="1" lang="en-US" sz="1400" spc="-1" strike="noStrike">
                <a:solidFill>
                  <a:srgbClr val="ff0000"/>
                </a:solidFill>
                <a:latin typeface="Arial"/>
                <a:ea typeface="Arial"/>
              </a:rPr>
              <a:t>FortiGate FW</a:t>
            </a:r>
            <a:r>
              <a:rPr b="0" lang="ja" sz="1400" spc="-1" strike="noStrike">
                <a:solidFill>
                  <a:srgbClr val="000000"/>
                </a:solidFill>
                <a:latin typeface="Arial"/>
                <a:ea typeface="Arial"/>
              </a:rPr>
              <a:t>の脆弱性</a:t>
            </a:r>
            <a:r>
              <a:rPr b="0" lang="en-US" sz="1400" spc="-1" strike="noStrike">
                <a:solidFill>
                  <a:srgbClr val="000000"/>
                </a:solidFill>
                <a:latin typeface="Arial"/>
                <a:ea typeface="Arial"/>
              </a:rPr>
              <a:t>CVE-2018-13379</a:t>
            </a:r>
            <a:r>
              <a:rPr b="0" lang="ja" sz="1400" spc="-1" strike="noStrike">
                <a:solidFill>
                  <a:srgbClr val="000000"/>
                </a:solidFill>
                <a:latin typeface="Arial"/>
                <a:ea typeface="Arial"/>
              </a:rPr>
              <a:t>および</a:t>
            </a:r>
            <a:r>
              <a:rPr b="0" lang="en-US" sz="1400" spc="-1" strike="noStrike">
                <a:solidFill>
                  <a:srgbClr val="000000"/>
                </a:solidFill>
                <a:latin typeface="Arial"/>
                <a:ea typeface="Arial"/>
              </a:rPr>
              <a:t>CVE-2018-13374</a:t>
            </a:r>
            <a:r>
              <a:rPr b="0" lang="ja" sz="1400" spc="-1" strike="noStrike">
                <a:solidFill>
                  <a:srgbClr val="000000"/>
                </a:solidFill>
                <a:latin typeface="Arial"/>
                <a:ea typeface="Arial"/>
              </a:rPr>
              <a:t>を悪用して</a:t>
            </a:r>
            <a:r>
              <a:rPr b="0" lang="en-US" sz="1400" spc="-1" strike="noStrike">
                <a:solidFill>
                  <a:srgbClr val="000000"/>
                </a:solidFill>
                <a:latin typeface="Arial"/>
                <a:ea typeface="Arial"/>
              </a:rPr>
              <a:t>FW</a:t>
            </a:r>
            <a:r>
              <a:rPr b="0" lang="ja" sz="1400" spc="-1" strike="noStrike">
                <a:solidFill>
                  <a:srgbClr val="000000"/>
                </a:solidFill>
                <a:latin typeface="Arial"/>
                <a:ea typeface="Arial"/>
              </a:rPr>
              <a:t>の設定を読み出し、正規の認証情報を用いて内部に侵入します。</a:t>
            </a:r>
            <a:endParaRPr b="0" lang="en-US" sz="1400" spc="-1" strike="noStrike">
              <a:latin typeface="Arial"/>
            </a:endParaRPr>
          </a:p>
          <a:p>
            <a:pPr>
              <a:lnSpc>
                <a:spcPct val="100000"/>
              </a:lnSpc>
              <a:tabLst>
                <a:tab algn="l" pos="0"/>
              </a:tabLst>
            </a:pPr>
            <a:endParaRPr b="0" lang="en-US" sz="1400" spc="-1" strike="noStrike">
              <a:latin typeface="Arial"/>
            </a:endParaRPr>
          </a:p>
          <a:p>
            <a:pPr>
              <a:lnSpc>
                <a:spcPct val="100000"/>
              </a:lnSpc>
              <a:tabLst>
                <a:tab algn="l" pos="0"/>
              </a:tabLst>
            </a:pPr>
            <a:r>
              <a:rPr b="0" lang="ja" sz="1400" spc="-1" strike="noStrike">
                <a:solidFill>
                  <a:srgbClr val="000000"/>
                </a:solidFill>
                <a:latin typeface="Arial"/>
                <a:ea typeface="Arial"/>
              </a:rPr>
              <a:t>内部に侵入した後に、正規ツール</a:t>
            </a:r>
            <a:r>
              <a:rPr b="1" lang="en-US" sz="1400" spc="-1" strike="noStrike">
                <a:solidFill>
                  <a:srgbClr val="4285f4"/>
                </a:solidFill>
                <a:latin typeface="Arial"/>
                <a:ea typeface="Arial"/>
              </a:rPr>
              <a:t>Cobalt Strike</a:t>
            </a:r>
            <a:r>
              <a:rPr b="0" lang="ja" sz="1400" spc="-1" strike="noStrike">
                <a:solidFill>
                  <a:srgbClr val="000000"/>
                </a:solidFill>
                <a:latin typeface="Arial"/>
                <a:ea typeface="Arial"/>
              </a:rPr>
              <a:t>を悪用して端末上で不正活動を展開します。</a:t>
            </a:r>
            <a:endParaRPr b="0" lang="en-US" sz="1400" spc="-1" strike="noStrike">
              <a:latin typeface="Arial"/>
            </a:endParaRPr>
          </a:p>
        </p:txBody>
      </p:sp>
      <p:sp>
        <p:nvSpPr>
          <p:cNvPr id="198" name="CustomShape 4"/>
          <p:cNvSpPr/>
          <p:nvPr/>
        </p:nvSpPr>
        <p:spPr>
          <a:xfrm>
            <a:off x="405720" y="4737960"/>
            <a:ext cx="4672440" cy="33516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1" lang="ja" sz="1000" spc="-1" strike="noStrike" u="sng">
                <a:solidFill>
                  <a:srgbClr val="0097a7"/>
                </a:solidFill>
                <a:uFillTx/>
                <a:latin typeface="Arial"/>
                <a:ea typeface="Arial"/>
                <a:hlinkClick r:id="rId2"/>
              </a:rPr>
              <a:t>トレンドマイクロ：ランサムウェアスポットライト：Conti</a:t>
            </a:r>
            <a:endParaRPr b="0" lang="en-US" sz="1000" spc="-1" strike="noStrike">
              <a:latin typeface="Arial"/>
            </a:endParaRPr>
          </a:p>
        </p:txBody>
      </p:sp>
      <p:sp>
        <p:nvSpPr>
          <p:cNvPr id="199" name="CustomShape 5"/>
          <p:cNvSpPr/>
          <p:nvPr/>
        </p:nvSpPr>
        <p:spPr>
          <a:xfrm>
            <a:off x="1026360" y="1837440"/>
            <a:ext cx="583560" cy="672840"/>
          </a:xfrm>
          <a:prstGeom prst="roundRect">
            <a:avLst>
              <a:gd name="adj" fmla="val 16667"/>
            </a:avLst>
          </a:prstGeom>
          <a:noFill/>
          <a:ln w="28575">
            <a:solidFill>
              <a:schemeClr val="accent1"/>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CustomShape 1"/>
          <p:cNvSpPr/>
          <p:nvPr/>
        </p:nvSpPr>
        <p:spPr>
          <a:xfrm>
            <a:off x="311760" y="444960"/>
            <a:ext cx="8770680" cy="572040"/>
          </a:xfrm>
          <a:prstGeom prst="rect">
            <a:avLst/>
          </a:prstGeom>
          <a:noFill/>
          <a:ln w="0">
            <a:noFill/>
          </a:ln>
        </p:spPr>
        <p:style>
          <a:lnRef idx="0"/>
          <a:fillRef idx="0"/>
          <a:effectRef idx="0"/>
          <a:fontRef idx="minor"/>
        </p:style>
        <p:txBody>
          <a:bodyPr lIns="90000" rIns="90000" tIns="91440" bIns="91440">
            <a:normAutofit fontScale="97000"/>
          </a:bodyPr>
          <a:p>
            <a:pPr>
              <a:lnSpc>
                <a:spcPct val="100000"/>
              </a:lnSpc>
              <a:tabLst>
                <a:tab algn="l" pos="0"/>
              </a:tabLst>
            </a:pPr>
            <a:r>
              <a:rPr b="0" lang="en-US" sz="2800" spc="-1" strike="noStrike">
                <a:solidFill>
                  <a:srgbClr val="000000"/>
                </a:solidFill>
                <a:latin typeface="Arial"/>
                <a:ea typeface="Arial"/>
              </a:rPr>
              <a:t>Conti</a:t>
            </a:r>
            <a:r>
              <a:rPr b="0" lang="ja" sz="2800" spc="-1" strike="noStrike">
                <a:solidFill>
                  <a:srgbClr val="000000"/>
                </a:solidFill>
                <a:latin typeface="Arial"/>
                <a:ea typeface="Arial"/>
              </a:rPr>
              <a:t>の感染経路（</a:t>
            </a:r>
            <a:r>
              <a:rPr b="0" lang="en-US" sz="2800" spc="-1" strike="noStrike">
                <a:solidFill>
                  <a:srgbClr val="000000"/>
                </a:solidFill>
                <a:latin typeface="Arial"/>
                <a:ea typeface="Arial"/>
              </a:rPr>
              <a:t>Exchange</a:t>
            </a:r>
            <a:r>
              <a:rPr b="0" lang="ja" sz="2800" spc="-1" strike="noStrike">
                <a:solidFill>
                  <a:srgbClr val="000000"/>
                </a:solidFill>
                <a:latin typeface="Arial"/>
                <a:ea typeface="Arial"/>
              </a:rPr>
              <a:t>サーバの脆弱性経由）</a:t>
            </a:r>
            <a:endParaRPr b="0" lang="en-US" sz="2800" spc="-1" strike="noStrike">
              <a:latin typeface="Arial"/>
            </a:endParaRPr>
          </a:p>
        </p:txBody>
      </p:sp>
      <p:pic>
        <p:nvPicPr>
          <p:cNvPr id="201" name="Google Shape;213;p33" descr=""/>
          <p:cNvPicPr/>
          <p:nvPr/>
        </p:nvPicPr>
        <p:blipFill>
          <a:blip r:embed="rId1"/>
          <a:stretch/>
        </p:blipFill>
        <p:spPr>
          <a:xfrm>
            <a:off x="311760" y="1017720"/>
            <a:ext cx="5763600" cy="3846240"/>
          </a:xfrm>
          <a:prstGeom prst="rect">
            <a:avLst/>
          </a:prstGeom>
          <a:ln w="0">
            <a:noFill/>
          </a:ln>
        </p:spPr>
      </p:pic>
      <p:sp>
        <p:nvSpPr>
          <p:cNvPr id="202" name="CustomShape 2"/>
          <p:cNvSpPr/>
          <p:nvPr/>
        </p:nvSpPr>
        <p:spPr>
          <a:xfrm>
            <a:off x="264600" y="1075320"/>
            <a:ext cx="583560" cy="672840"/>
          </a:xfrm>
          <a:prstGeom prst="roundRect">
            <a:avLst>
              <a:gd name="adj" fmla="val 16667"/>
            </a:avLst>
          </a:prstGeom>
          <a:noFill/>
          <a:ln w="28575">
            <a:solidFill>
              <a:srgbClr val="ff0000"/>
            </a:solidFill>
            <a:round/>
          </a:ln>
        </p:spPr>
        <p:style>
          <a:lnRef idx="0"/>
          <a:fillRef idx="0"/>
          <a:effectRef idx="0"/>
          <a:fontRef idx="minor"/>
        </p:style>
      </p:sp>
      <p:sp>
        <p:nvSpPr>
          <p:cNvPr id="203" name="CustomShape 3"/>
          <p:cNvSpPr/>
          <p:nvPr/>
        </p:nvSpPr>
        <p:spPr>
          <a:xfrm>
            <a:off x="6089400" y="1581840"/>
            <a:ext cx="2993040" cy="2527200"/>
          </a:xfrm>
          <a:prstGeom prst="rect">
            <a:avLst/>
          </a:prstGeom>
          <a:noFill/>
          <a:ln w="9525">
            <a:solidFill>
              <a:srgbClr val="000000"/>
            </a:solidFill>
            <a:round/>
          </a:ln>
        </p:spPr>
        <p:style>
          <a:lnRef idx="0"/>
          <a:fillRef idx="0"/>
          <a:effectRef idx="0"/>
          <a:fontRef idx="minor"/>
        </p:style>
        <p:txBody>
          <a:bodyPr lIns="90000" rIns="90000" tIns="91440" bIns="91440">
            <a:spAutoFit/>
          </a:bodyPr>
          <a:p>
            <a:pPr>
              <a:lnSpc>
                <a:spcPct val="100000"/>
              </a:lnSpc>
              <a:tabLst>
                <a:tab algn="l" pos="0"/>
              </a:tabLst>
            </a:pPr>
            <a:r>
              <a:rPr b="1" lang="en-US" sz="1400" spc="-1" strike="noStrike">
                <a:solidFill>
                  <a:srgbClr val="ff0000"/>
                </a:solidFill>
                <a:latin typeface="Arial"/>
                <a:ea typeface="Arial"/>
              </a:rPr>
              <a:t>Exchange</a:t>
            </a:r>
            <a:r>
              <a:rPr b="1" lang="ja" sz="1400" spc="-1" strike="noStrike">
                <a:solidFill>
                  <a:srgbClr val="ff0000"/>
                </a:solidFill>
                <a:latin typeface="Arial"/>
                <a:ea typeface="Arial"/>
              </a:rPr>
              <a:t>サーバの脆弱性経由</a:t>
            </a:r>
            <a:endParaRPr b="0" lang="en-US" sz="1400" spc="-1" strike="noStrike">
              <a:latin typeface="Arial"/>
            </a:endParaRPr>
          </a:p>
          <a:p>
            <a:pPr>
              <a:lnSpc>
                <a:spcPct val="100000"/>
              </a:lnSpc>
              <a:tabLst>
                <a:tab algn="l" pos="0"/>
              </a:tabLst>
            </a:pPr>
            <a:endParaRPr b="0" lang="en-US" sz="1400" spc="-1" strike="noStrike">
              <a:latin typeface="Arial"/>
            </a:endParaRPr>
          </a:p>
          <a:p>
            <a:pPr>
              <a:lnSpc>
                <a:spcPct val="100000"/>
              </a:lnSpc>
              <a:tabLst>
                <a:tab algn="l" pos="0"/>
              </a:tabLst>
            </a:pPr>
            <a:r>
              <a:rPr b="1" lang="en-US" sz="1400" spc="-1" strike="noStrike">
                <a:solidFill>
                  <a:srgbClr val="ff0000"/>
                </a:solidFill>
                <a:latin typeface="Arial"/>
                <a:ea typeface="Arial"/>
              </a:rPr>
              <a:t>Exchange</a:t>
            </a:r>
            <a:r>
              <a:rPr b="1" lang="ja" sz="1400" spc="-1" strike="noStrike">
                <a:solidFill>
                  <a:srgbClr val="ff0000"/>
                </a:solidFill>
                <a:latin typeface="Arial"/>
                <a:ea typeface="Arial"/>
              </a:rPr>
              <a:t>サーバ</a:t>
            </a:r>
            <a:r>
              <a:rPr b="0" lang="ja" sz="1400" spc="-1" strike="noStrike">
                <a:solidFill>
                  <a:srgbClr val="000000"/>
                </a:solidFill>
                <a:latin typeface="Arial"/>
                <a:ea typeface="Arial"/>
              </a:rPr>
              <a:t>の脆弱性</a:t>
            </a:r>
            <a:r>
              <a:rPr b="0" lang="en-US" sz="1400" spc="-1" strike="noStrike">
                <a:solidFill>
                  <a:srgbClr val="000000"/>
                </a:solidFill>
                <a:latin typeface="Arial"/>
                <a:ea typeface="Arial"/>
              </a:rPr>
              <a:t>(</a:t>
            </a:r>
            <a:r>
              <a:rPr b="1" lang="en-US" sz="1400" spc="-1" strike="noStrike">
                <a:solidFill>
                  <a:srgbClr val="ff0000"/>
                </a:solidFill>
                <a:latin typeface="Arial"/>
                <a:ea typeface="Arial"/>
              </a:rPr>
              <a:t>ProxyShell</a:t>
            </a:r>
            <a:r>
              <a:rPr b="0" lang="en-US" sz="1400" spc="-1" strike="noStrike">
                <a:solidFill>
                  <a:srgbClr val="000000"/>
                </a:solidFill>
                <a:latin typeface="Arial"/>
                <a:ea typeface="Arial"/>
              </a:rPr>
              <a:t>: CVE-2021-34473, CVE-2021-34523, CVE-2021-31207)</a:t>
            </a:r>
            <a:r>
              <a:rPr b="0" lang="ja" sz="1400" spc="-1" strike="noStrike">
                <a:solidFill>
                  <a:srgbClr val="000000"/>
                </a:solidFill>
                <a:latin typeface="Arial"/>
                <a:ea typeface="Arial"/>
              </a:rPr>
              <a:t>を悪用して内部に侵入します。</a:t>
            </a:r>
            <a:endParaRPr b="0" lang="en-US" sz="1400" spc="-1" strike="noStrike">
              <a:latin typeface="Arial"/>
            </a:endParaRPr>
          </a:p>
          <a:p>
            <a:pPr>
              <a:lnSpc>
                <a:spcPct val="100000"/>
              </a:lnSpc>
              <a:tabLst>
                <a:tab algn="l" pos="0"/>
              </a:tabLst>
            </a:pPr>
            <a:endParaRPr b="0" lang="en-US" sz="1400" spc="-1" strike="noStrike">
              <a:latin typeface="Arial"/>
            </a:endParaRPr>
          </a:p>
          <a:p>
            <a:pPr>
              <a:lnSpc>
                <a:spcPct val="100000"/>
              </a:lnSpc>
              <a:tabLst>
                <a:tab algn="l" pos="0"/>
              </a:tabLst>
            </a:pPr>
            <a:r>
              <a:rPr b="0" lang="ja" sz="1400" spc="-1" strike="noStrike">
                <a:solidFill>
                  <a:srgbClr val="000000"/>
                </a:solidFill>
                <a:latin typeface="Arial"/>
                <a:ea typeface="Arial"/>
              </a:rPr>
              <a:t>内部に侵入した後に、正規ツール</a:t>
            </a:r>
            <a:r>
              <a:rPr b="1" lang="en-US" sz="1400" spc="-1" strike="noStrike">
                <a:solidFill>
                  <a:srgbClr val="4285f4"/>
                </a:solidFill>
                <a:latin typeface="Arial"/>
                <a:ea typeface="Arial"/>
              </a:rPr>
              <a:t>Cobalt Strike</a:t>
            </a:r>
            <a:r>
              <a:rPr b="0" lang="ja" sz="1400" spc="-1" strike="noStrike">
                <a:solidFill>
                  <a:srgbClr val="000000"/>
                </a:solidFill>
                <a:latin typeface="Arial"/>
                <a:ea typeface="Arial"/>
              </a:rPr>
              <a:t>を悪用して端末上で不正活動を展開します。</a:t>
            </a:r>
            <a:endParaRPr b="0" lang="en-US" sz="1400" spc="-1" strike="noStrike">
              <a:latin typeface="Arial"/>
            </a:endParaRPr>
          </a:p>
        </p:txBody>
      </p:sp>
      <p:sp>
        <p:nvSpPr>
          <p:cNvPr id="204" name="CustomShape 4"/>
          <p:cNvSpPr/>
          <p:nvPr/>
        </p:nvSpPr>
        <p:spPr>
          <a:xfrm>
            <a:off x="405720" y="4737960"/>
            <a:ext cx="4672440" cy="33516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1" lang="ja" sz="1000" spc="-1" strike="noStrike" u="sng">
                <a:solidFill>
                  <a:srgbClr val="0097a7"/>
                </a:solidFill>
                <a:uFillTx/>
                <a:latin typeface="Arial"/>
                <a:ea typeface="Arial"/>
                <a:hlinkClick r:id="rId2"/>
              </a:rPr>
              <a:t>トレンドマイクロ：ランサムウェアスポットライト：Conti</a:t>
            </a:r>
            <a:endParaRPr b="0" lang="en-US" sz="1000" spc="-1" strike="noStrike">
              <a:latin typeface="Arial"/>
            </a:endParaRPr>
          </a:p>
        </p:txBody>
      </p:sp>
      <p:sp>
        <p:nvSpPr>
          <p:cNvPr id="205" name="CustomShape 5"/>
          <p:cNvSpPr/>
          <p:nvPr/>
        </p:nvSpPr>
        <p:spPr>
          <a:xfrm>
            <a:off x="1026360" y="1837440"/>
            <a:ext cx="583560" cy="672840"/>
          </a:xfrm>
          <a:prstGeom prst="roundRect">
            <a:avLst>
              <a:gd name="adj" fmla="val 16667"/>
            </a:avLst>
          </a:prstGeom>
          <a:noFill/>
          <a:ln w="28575">
            <a:solidFill>
              <a:schemeClr val="accent1"/>
            </a:solidFill>
            <a:round/>
          </a:ln>
        </p:spPr>
        <p:style>
          <a:lnRef idx="0"/>
          <a:fillRef idx="0"/>
          <a:effectRef idx="0"/>
          <a:fontRef idx="minor"/>
        </p:style>
      </p:sp>
      <p:pic>
        <p:nvPicPr>
          <p:cNvPr id="206" name="Google Shape;218;p33" descr=""/>
          <p:cNvPicPr/>
          <p:nvPr/>
        </p:nvPicPr>
        <p:blipFill>
          <a:blip r:embed="rId3"/>
          <a:stretch/>
        </p:blipFill>
        <p:spPr>
          <a:xfrm>
            <a:off x="311760" y="1081800"/>
            <a:ext cx="583560" cy="690480"/>
          </a:xfrm>
          <a:prstGeom prst="rect">
            <a:avLst/>
          </a:prstGeom>
          <a:ln w="0">
            <a:noFill/>
          </a:ln>
        </p:spPr>
      </p:pic>
      <p:sp>
        <p:nvSpPr>
          <p:cNvPr id="207" name="CustomShape 6"/>
          <p:cNvSpPr/>
          <p:nvPr/>
        </p:nvSpPr>
        <p:spPr>
          <a:xfrm>
            <a:off x="895680" y="1427400"/>
            <a:ext cx="190800" cy="348480"/>
          </a:xfrm>
          <a:custGeom>
            <a:avLst/>
            <a:gdLst/>
            <a:ahLst/>
            <a:rect l="l" t="t" r="r" b="b"/>
            <a:pathLst>
              <a:path w="21600" h="21600">
                <a:moveTo>
                  <a:pt x="0" y="0"/>
                </a:moveTo>
                <a:lnTo>
                  <a:pt x="21600" y="21600"/>
                </a:lnTo>
              </a:path>
            </a:pathLst>
          </a:custGeom>
          <a:noFill/>
          <a:ln w="9525">
            <a:solidFill>
              <a:schemeClr val="dk2"/>
            </a:solidFill>
            <a:round/>
            <a:tailEnd len="med" type="triangle" w="med"/>
          </a:ln>
        </p:spPr>
        <p:style>
          <a:lnRef idx="0"/>
          <a:fillRef idx="0"/>
          <a:effectRef idx="0"/>
          <a:fontRef idx="minor"/>
        </p:style>
      </p:sp>
      <p:sp>
        <p:nvSpPr>
          <p:cNvPr id="208" name="CustomShape 7"/>
          <p:cNvSpPr/>
          <p:nvPr/>
        </p:nvSpPr>
        <p:spPr>
          <a:xfrm>
            <a:off x="808200" y="1116360"/>
            <a:ext cx="1167480" cy="32004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en-US" sz="900" spc="-1" strike="noStrike">
                <a:solidFill>
                  <a:srgbClr val="000000"/>
                </a:solidFill>
                <a:latin typeface="Arial"/>
                <a:ea typeface="Arial"/>
              </a:rPr>
              <a:t>Exchange</a:t>
            </a:r>
            <a:r>
              <a:rPr b="0" lang="ja" sz="900" spc="-1" strike="noStrike">
                <a:solidFill>
                  <a:srgbClr val="000000"/>
                </a:solidFill>
                <a:latin typeface="Arial"/>
                <a:ea typeface="Arial"/>
              </a:rPr>
              <a:t>サーバ</a:t>
            </a:r>
            <a:endParaRPr b="0" lang="en-US" sz="9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9" name="Google Shape;225;p34" descr=""/>
          <p:cNvPicPr/>
          <p:nvPr/>
        </p:nvPicPr>
        <p:blipFill>
          <a:blip r:embed="rId1"/>
          <a:stretch/>
        </p:blipFill>
        <p:spPr>
          <a:xfrm>
            <a:off x="152280" y="152280"/>
            <a:ext cx="5760720" cy="4838040"/>
          </a:xfrm>
          <a:prstGeom prst="rect">
            <a:avLst/>
          </a:prstGeom>
          <a:ln w="9525">
            <a:solidFill>
              <a:schemeClr val="dk2"/>
            </a:solidFill>
            <a:round/>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0" lang="en-US" sz="2120" spc="-1" strike="noStrike">
                <a:solidFill>
                  <a:srgbClr val="000000"/>
                </a:solidFill>
                <a:latin typeface="Arial"/>
                <a:ea typeface="Arial"/>
              </a:rPr>
              <a:t>Conti</a:t>
            </a:r>
            <a:r>
              <a:rPr b="0" lang="ja" sz="2120" spc="-1" strike="noStrike">
                <a:solidFill>
                  <a:srgbClr val="000000"/>
                </a:solidFill>
                <a:latin typeface="Arial"/>
                <a:ea typeface="Arial"/>
              </a:rPr>
              <a:t>ランサムウェアの攻撃のタイムラインを追いかける（</a:t>
            </a:r>
            <a:r>
              <a:rPr b="0" lang="en-US" sz="2120" spc="-1" strike="noStrike">
                <a:solidFill>
                  <a:srgbClr val="000000"/>
                </a:solidFill>
                <a:latin typeface="Arial"/>
                <a:ea typeface="Arial"/>
              </a:rPr>
              <a:t>Sophos</a:t>
            </a:r>
            <a:r>
              <a:rPr b="0" lang="ja" sz="2120" spc="-1" strike="noStrike">
                <a:solidFill>
                  <a:srgbClr val="000000"/>
                </a:solidFill>
                <a:latin typeface="Arial"/>
                <a:ea typeface="Arial"/>
              </a:rPr>
              <a:t>）</a:t>
            </a:r>
            <a:endParaRPr b="0" lang="en-US" sz="2120" spc="-1" strike="noStrike">
              <a:latin typeface="Arial"/>
            </a:endParaRPr>
          </a:p>
        </p:txBody>
      </p:sp>
      <p:sp>
        <p:nvSpPr>
          <p:cNvPr id="211" name="CustomShape 2"/>
          <p:cNvSpPr/>
          <p:nvPr/>
        </p:nvSpPr>
        <p:spPr>
          <a:xfrm>
            <a:off x="5127120" y="1152360"/>
            <a:ext cx="3704400" cy="3415680"/>
          </a:xfrm>
          <a:prstGeom prst="rect">
            <a:avLst/>
          </a:prstGeom>
          <a:noFill/>
          <a:ln w="0">
            <a:noFill/>
          </a:ln>
        </p:spPr>
        <p:style>
          <a:lnRef idx="0"/>
          <a:fillRef idx="0"/>
          <a:effectRef idx="0"/>
          <a:fontRef idx="minor"/>
        </p:style>
        <p:txBody>
          <a:bodyPr lIns="90000" rIns="90000" tIns="91440" bIns="91440">
            <a:normAutofit/>
          </a:bodyPr>
          <a:p>
            <a:pPr>
              <a:lnSpc>
                <a:spcPct val="115000"/>
              </a:lnSpc>
              <a:tabLst>
                <a:tab algn="l" pos="0"/>
              </a:tabLst>
            </a:pPr>
            <a:r>
              <a:rPr b="0" lang="en-US" sz="1800" spc="-1" strike="noStrike">
                <a:solidFill>
                  <a:srgbClr val="595959"/>
                </a:solidFill>
                <a:latin typeface="Arial"/>
                <a:ea typeface="Arial"/>
              </a:rPr>
              <a:t>Conti </a:t>
            </a:r>
            <a:r>
              <a:rPr b="0" lang="ja" sz="1800" spc="-1" strike="noStrike">
                <a:solidFill>
                  <a:srgbClr val="595959"/>
                </a:solidFill>
                <a:latin typeface="Arial"/>
                <a:ea typeface="Arial"/>
              </a:rPr>
              <a:t>ランサムウェア攻撃を </a:t>
            </a:r>
            <a:r>
              <a:rPr b="0" lang="en-US" sz="1800" spc="-1" strike="noStrike">
                <a:solidFill>
                  <a:srgbClr val="595959"/>
                </a:solidFill>
                <a:latin typeface="Arial"/>
                <a:ea typeface="Arial"/>
              </a:rPr>
              <a:t>1 </a:t>
            </a:r>
            <a:r>
              <a:rPr b="0" lang="ja" sz="1800" spc="-1" strike="noStrike">
                <a:solidFill>
                  <a:srgbClr val="595959"/>
                </a:solidFill>
                <a:latin typeface="Arial"/>
                <a:ea typeface="Arial"/>
              </a:rPr>
              <a:t>日単位 </a:t>
            </a:r>
            <a:r>
              <a:rPr b="0" lang="en-US" sz="1800" spc="-1" strike="noStrike">
                <a:solidFill>
                  <a:srgbClr val="595959"/>
                </a:solidFill>
                <a:latin typeface="Arial"/>
                <a:ea typeface="Arial"/>
              </a:rPr>
              <a:t>(</a:t>
            </a:r>
            <a:r>
              <a:rPr b="0" lang="ja" sz="1800" spc="-1" strike="noStrike">
                <a:solidFill>
                  <a:srgbClr val="595959"/>
                </a:solidFill>
                <a:latin typeface="Arial"/>
                <a:ea typeface="Arial"/>
              </a:rPr>
              <a:t>時には分単位</a:t>
            </a:r>
            <a:r>
              <a:rPr b="0" lang="en-US" sz="1800" spc="-1" strike="noStrike">
                <a:solidFill>
                  <a:srgbClr val="595959"/>
                </a:solidFill>
                <a:latin typeface="Arial"/>
                <a:ea typeface="Arial"/>
              </a:rPr>
              <a:t>) </a:t>
            </a:r>
            <a:r>
              <a:rPr b="0" lang="ja" sz="1800" spc="-1" strike="noStrike">
                <a:solidFill>
                  <a:srgbClr val="595959"/>
                </a:solidFill>
                <a:latin typeface="Arial"/>
                <a:ea typeface="Arial"/>
              </a:rPr>
              <a:t>で詳しく解説します。</a:t>
            </a:r>
            <a:endParaRPr b="0" lang="en-US" sz="1800" spc="-1" strike="noStrike">
              <a:latin typeface="Arial"/>
            </a:endParaRPr>
          </a:p>
          <a:p>
            <a:pPr>
              <a:lnSpc>
                <a:spcPct val="115000"/>
              </a:lnSpc>
              <a:spcBef>
                <a:spcPts val="1199"/>
              </a:spcBef>
              <a:tabLst>
                <a:tab algn="l" pos="0"/>
              </a:tabLst>
            </a:pPr>
            <a:r>
              <a:rPr b="0" lang="ja" sz="1800" spc="-1" strike="noStrike">
                <a:solidFill>
                  <a:srgbClr val="595959"/>
                </a:solidFill>
                <a:latin typeface="Arial"/>
                <a:ea typeface="Arial"/>
              </a:rPr>
              <a:t>こちら面白いので元ネタもぜひ。</a:t>
            </a:r>
            <a:endParaRPr b="0" lang="en-US" sz="1800" spc="-1" strike="noStrike">
              <a:latin typeface="Arial"/>
            </a:endParaRPr>
          </a:p>
          <a:p>
            <a:pPr>
              <a:lnSpc>
                <a:spcPct val="115000"/>
              </a:lnSpc>
              <a:spcBef>
                <a:spcPts val="1199"/>
              </a:spcBef>
              <a:tabLst>
                <a:tab algn="l" pos="0"/>
              </a:tabLst>
            </a:pPr>
            <a:r>
              <a:rPr b="0" lang="en-US" sz="1500" spc="-1" strike="noStrike" u="sng">
                <a:solidFill>
                  <a:srgbClr val="0097a7"/>
                </a:solidFill>
                <a:uFillTx/>
                <a:latin typeface="Arial"/>
                <a:ea typeface="Arial"/>
                <a:hlinkClick r:id="rId1"/>
              </a:rPr>
              <a:t>https://news.sophos.com/ja-jp/2021/03/03/conti-ransomware-attack-day-by-day-jp/</a:t>
            </a:r>
            <a:endParaRPr b="0" lang="en-US" sz="1500" spc="-1" strike="noStrike">
              <a:latin typeface="Arial"/>
            </a:endParaRPr>
          </a:p>
          <a:p>
            <a:pPr>
              <a:lnSpc>
                <a:spcPct val="115000"/>
              </a:lnSpc>
              <a:spcBef>
                <a:spcPts val="1199"/>
              </a:spcBef>
              <a:spcAft>
                <a:spcPts val="1199"/>
              </a:spcAft>
              <a:tabLst>
                <a:tab algn="l" pos="0"/>
              </a:tabLst>
            </a:pPr>
            <a:endParaRPr b="0" lang="en-US" sz="1500" spc="-1" strike="noStrike">
              <a:latin typeface="Arial"/>
            </a:endParaRPr>
          </a:p>
        </p:txBody>
      </p:sp>
      <p:pic>
        <p:nvPicPr>
          <p:cNvPr id="212" name="Google Shape;232;p35" descr=""/>
          <p:cNvPicPr/>
          <p:nvPr/>
        </p:nvPicPr>
        <p:blipFill>
          <a:blip r:embed="rId2"/>
          <a:stretch/>
        </p:blipFill>
        <p:spPr>
          <a:xfrm>
            <a:off x="311760" y="1152360"/>
            <a:ext cx="4745520" cy="377172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CustomShape 1"/>
          <p:cNvSpPr/>
          <p:nvPr/>
        </p:nvSpPr>
        <p:spPr>
          <a:xfrm>
            <a:off x="1164960" y="2152800"/>
            <a:ext cx="230436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sp>
        <p:nvSpPr>
          <p:cNvPr id="214" name="CustomShape 2"/>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0" lang="en-US" sz="2120" spc="-1" strike="noStrike">
                <a:solidFill>
                  <a:srgbClr val="000000"/>
                </a:solidFill>
                <a:latin typeface="Arial"/>
                <a:ea typeface="Arial"/>
              </a:rPr>
              <a:t>1</a:t>
            </a:r>
            <a:r>
              <a:rPr b="0" lang="ja" sz="2120" spc="-1" strike="noStrike">
                <a:solidFill>
                  <a:srgbClr val="000000"/>
                </a:solidFill>
                <a:latin typeface="Arial"/>
                <a:ea typeface="Arial"/>
              </a:rPr>
              <a:t>日目</a:t>
            </a:r>
            <a:r>
              <a:rPr b="0" lang="en-US" sz="2120" spc="-1" strike="noStrike">
                <a:solidFill>
                  <a:srgbClr val="000000"/>
                </a:solidFill>
                <a:latin typeface="Arial"/>
                <a:ea typeface="Arial"/>
              </a:rPr>
              <a:t>(1) </a:t>
            </a:r>
            <a:r>
              <a:rPr b="1" lang="ja" sz="1900" spc="-1" strike="noStrike">
                <a:solidFill>
                  <a:srgbClr val="000000"/>
                </a:solidFill>
                <a:latin typeface="Arial"/>
                <a:ea typeface="Arial"/>
              </a:rPr>
              <a:t>この間わずか</a:t>
            </a:r>
            <a:r>
              <a:rPr b="1" lang="en-US" sz="1900" spc="-1" strike="noStrike">
                <a:solidFill>
                  <a:srgbClr val="000000"/>
                </a:solidFill>
                <a:latin typeface="Arial"/>
                <a:ea typeface="Arial"/>
              </a:rPr>
              <a:t>16</a:t>
            </a:r>
            <a:r>
              <a:rPr b="1" lang="ja" sz="1900" spc="-1" strike="noStrike">
                <a:solidFill>
                  <a:srgbClr val="000000"/>
                </a:solidFill>
                <a:latin typeface="Arial"/>
                <a:ea typeface="Arial"/>
              </a:rPr>
              <a:t>分</a:t>
            </a:r>
            <a:br/>
            <a:endParaRPr b="0" lang="en-US" sz="1900" spc="-1" strike="noStrike">
              <a:latin typeface="Arial"/>
            </a:endParaRPr>
          </a:p>
        </p:txBody>
      </p:sp>
      <p:pic>
        <p:nvPicPr>
          <p:cNvPr id="215" name="Google Shape;239;p36" descr=""/>
          <p:cNvPicPr/>
          <p:nvPr/>
        </p:nvPicPr>
        <p:blipFill>
          <a:blip r:embed="rId1"/>
          <a:stretch/>
        </p:blipFill>
        <p:spPr>
          <a:xfrm>
            <a:off x="2093040" y="1457640"/>
            <a:ext cx="914760" cy="987120"/>
          </a:xfrm>
          <a:prstGeom prst="rect">
            <a:avLst/>
          </a:prstGeom>
          <a:ln w="0">
            <a:noFill/>
          </a:ln>
        </p:spPr>
      </p:pic>
      <p:pic>
        <p:nvPicPr>
          <p:cNvPr id="216" name="Google Shape;240;p36" descr=""/>
          <p:cNvPicPr/>
          <p:nvPr/>
        </p:nvPicPr>
        <p:blipFill>
          <a:blip r:embed="rId2"/>
          <a:stretch/>
        </p:blipFill>
        <p:spPr>
          <a:xfrm>
            <a:off x="191520" y="1589400"/>
            <a:ext cx="850680" cy="850680"/>
          </a:xfrm>
          <a:prstGeom prst="rect">
            <a:avLst/>
          </a:prstGeom>
          <a:ln w="0">
            <a:noFill/>
          </a:ln>
        </p:spPr>
      </p:pic>
      <p:sp>
        <p:nvSpPr>
          <p:cNvPr id="217" name="CustomShape 3"/>
          <p:cNvSpPr/>
          <p:nvPr/>
        </p:nvSpPr>
        <p:spPr>
          <a:xfrm>
            <a:off x="1164960" y="1771560"/>
            <a:ext cx="87336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sp>
        <p:nvSpPr>
          <p:cNvPr id="218" name="CustomShape 4"/>
          <p:cNvSpPr/>
          <p:nvPr/>
        </p:nvSpPr>
        <p:spPr>
          <a:xfrm>
            <a:off x="1905120" y="1066680"/>
            <a:ext cx="1331280" cy="47232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ja" sz="950" spc="-1" strike="noStrike">
                <a:solidFill>
                  <a:srgbClr val="374151"/>
                </a:solidFill>
                <a:latin typeface="Arial"/>
                <a:ea typeface="Arial"/>
              </a:rPr>
              <a:t>脆弱性のある</a:t>
            </a:r>
            <a:r>
              <a:rPr b="0" lang="en-US" sz="950" spc="-1" strike="noStrike">
                <a:solidFill>
                  <a:srgbClr val="374151"/>
                </a:solidFill>
                <a:latin typeface="Arial"/>
                <a:ea typeface="Arial"/>
              </a:rPr>
              <a:t>FortiGate Firewall</a:t>
            </a:r>
            <a:endParaRPr b="0" lang="en-US" sz="950" spc="-1" strike="noStrike">
              <a:latin typeface="Arial"/>
            </a:endParaRPr>
          </a:p>
        </p:txBody>
      </p:sp>
      <p:pic>
        <p:nvPicPr>
          <p:cNvPr id="219" name="Google Shape;243;p36" descr=""/>
          <p:cNvPicPr/>
          <p:nvPr/>
        </p:nvPicPr>
        <p:blipFill>
          <a:blip r:embed="rId3"/>
          <a:stretch/>
        </p:blipFill>
        <p:spPr>
          <a:xfrm>
            <a:off x="5290560" y="1457640"/>
            <a:ext cx="695520" cy="823320"/>
          </a:xfrm>
          <a:prstGeom prst="rect">
            <a:avLst/>
          </a:prstGeom>
          <a:ln w="0">
            <a:noFill/>
          </a:ln>
        </p:spPr>
      </p:pic>
      <p:pic>
        <p:nvPicPr>
          <p:cNvPr id="220" name="Google Shape;244;p36" descr=""/>
          <p:cNvPicPr/>
          <p:nvPr/>
        </p:nvPicPr>
        <p:blipFill>
          <a:blip r:embed="rId4"/>
          <a:stretch/>
        </p:blipFill>
        <p:spPr>
          <a:xfrm>
            <a:off x="5311080" y="2554200"/>
            <a:ext cx="695520" cy="823320"/>
          </a:xfrm>
          <a:prstGeom prst="rect">
            <a:avLst/>
          </a:prstGeom>
          <a:ln w="0">
            <a:noFill/>
          </a:ln>
        </p:spPr>
      </p:pic>
      <p:pic>
        <p:nvPicPr>
          <p:cNvPr id="221" name="Google Shape;245;p36" descr=""/>
          <p:cNvPicPr/>
          <p:nvPr/>
        </p:nvPicPr>
        <p:blipFill>
          <a:blip r:embed="rId5"/>
          <a:stretch/>
        </p:blipFill>
        <p:spPr>
          <a:xfrm>
            <a:off x="1350360" y="1650600"/>
            <a:ext cx="340560" cy="289440"/>
          </a:xfrm>
          <a:prstGeom prst="rect">
            <a:avLst/>
          </a:prstGeom>
          <a:ln w="0">
            <a:noFill/>
          </a:ln>
        </p:spPr>
      </p:pic>
      <p:sp>
        <p:nvSpPr>
          <p:cNvPr id="222" name="CustomShape 5"/>
          <p:cNvSpPr/>
          <p:nvPr/>
        </p:nvSpPr>
        <p:spPr>
          <a:xfrm flipH="1">
            <a:off x="1164240" y="2000160"/>
            <a:ext cx="87336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sp>
        <p:nvSpPr>
          <p:cNvPr id="223" name="CustomShape 6"/>
          <p:cNvSpPr/>
          <p:nvPr/>
        </p:nvSpPr>
        <p:spPr>
          <a:xfrm flipH="1" rot="10429200">
            <a:off x="3490200" y="1981800"/>
            <a:ext cx="185040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sp>
        <p:nvSpPr>
          <p:cNvPr id="224" name="CustomShape 7"/>
          <p:cNvSpPr/>
          <p:nvPr/>
        </p:nvSpPr>
        <p:spPr>
          <a:xfrm>
            <a:off x="5272560" y="1206720"/>
            <a:ext cx="3568680" cy="30456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ja" sz="800" spc="-1" strike="noStrike">
                <a:solidFill>
                  <a:srgbClr val="000000"/>
                </a:solidFill>
                <a:latin typeface="Arial"/>
                <a:ea typeface="Arial"/>
              </a:rPr>
              <a:t>ドメインサーバ</a:t>
            </a:r>
            <a:r>
              <a:rPr b="0" lang="en-US" sz="800" spc="-1" strike="noStrike">
                <a:solidFill>
                  <a:srgbClr val="000000"/>
                </a:solidFill>
                <a:latin typeface="Arial"/>
                <a:ea typeface="Arial"/>
              </a:rPr>
              <a:t>1</a:t>
            </a:r>
            <a:endParaRPr b="0" lang="en-US" sz="800" spc="-1" strike="noStrike">
              <a:latin typeface="Arial"/>
            </a:endParaRPr>
          </a:p>
        </p:txBody>
      </p:sp>
      <p:sp>
        <p:nvSpPr>
          <p:cNvPr id="225" name="CustomShape 8"/>
          <p:cNvSpPr/>
          <p:nvPr/>
        </p:nvSpPr>
        <p:spPr>
          <a:xfrm>
            <a:off x="5272560" y="2349720"/>
            <a:ext cx="3568680" cy="30456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ja" sz="800" spc="-1" strike="noStrike">
                <a:solidFill>
                  <a:srgbClr val="000000"/>
                </a:solidFill>
                <a:latin typeface="Arial"/>
                <a:ea typeface="Arial"/>
              </a:rPr>
              <a:t>ドメインサーバ</a:t>
            </a:r>
            <a:r>
              <a:rPr b="0" lang="en-US" sz="800" spc="-1" strike="noStrike">
                <a:solidFill>
                  <a:srgbClr val="000000"/>
                </a:solidFill>
                <a:latin typeface="Arial"/>
                <a:ea typeface="Arial"/>
              </a:rPr>
              <a:t>2</a:t>
            </a:r>
            <a:endParaRPr b="0" lang="en-US" sz="800" spc="-1" strike="noStrike">
              <a:latin typeface="Arial"/>
            </a:endParaRPr>
          </a:p>
        </p:txBody>
      </p:sp>
      <p:sp>
        <p:nvSpPr>
          <p:cNvPr id="226" name="CustomShape 9"/>
          <p:cNvSpPr/>
          <p:nvPr/>
        </p:nvSpPr>
        <p:spPr>
          <a:xfrm>
            <a:off x="695520" y="2387880"/>
            <a:ext cx="2793960" cy="45720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en-US" sz="900" spc="-1" strike="noStrike">
                <a:solidFill>
                  <a:srgbClr val="000000"/>
                </a:solidFill>
                <a:latin typeface="Arial"/>
                <a:ea typeface="Arial"/>
              </a:rPr>
              <a:t>FW</a:t>
            </a:r>
            <a:r>
              <a:rPr b="0" lang="ja" sz="900" spc="-1" strike="noStrike">
                <a:solidFill>
                  <a:srgbClr val="000000"/>
                </a:solidFill>
                <a:latin typeface="Arial"/>
                <a:ea typeface="Arial"/>
              </a:rPr>
              <a:t>の脆弱性を付いて接続を行うユーザー名やパスワード等の情報を窃取。内部に侵入</a:t>
            </a:r>
            <a:endParaRPr b="0" lang="en-US" sz="900" spc="-1" strike="noStrike">
              <a:latin typeface="Arial"/>
            </a:endParaRPr>
          </a:p>
        </p:txBody>
      </p:sp>
      <p:sp>
        <p:nvSpPr>
          <p:cNvPr id="227" name="CustomShape 10"/>
          <p:cNvSpPr/>
          <p:nvPr/>
        </p:nvSpPr>
        <p:spPr>
          <a:xfrm>
            <a:off x="3438720" y="1625760"/>
            <a:ext cx="1920960" cy="45720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ja" sz="900" spc="-1" strike="noStrike">
                <a:solidFill>
                  <a:srgbClr val="000000"/>
                </a:solidFill>
                <a:latin typeface="Arial"/>
                <a:ea typeface="Arial"/>
              </a:rPr>
              <a:t>管理者権限でアクセス</a:t>
            </a:r>
            <a:endParaRPr b="0" lang="en-US" sz="900" spc="-1" strike="noStrike">
              <a:latin typeface="Arial"/>
            </a:endParaRPr>
          </a:p>
          <a:p>
            <a:pPr>
              <a:lnSpc>
                <a:spcPct val="100000"/>
              </a:lnSpc>
              <a:tabLst>
                <a:tab algn="l" pos="0"/>
              </a:tabLst>
            </a:pPr>
            <a:endParaRPr b="0" lang="en-US" sz="900" spc="-1" strike="noStrike">
              <a:latin typeface="Arial"/>
            </a:endParaRPr>
          </a:p>
        </p:txBody>
      </p:sp>
      <p:sp>
        <p:nvSpPr>
          <p:cNvPr id="228" name="CustomShape 11"/>
          <p:cNvSpPr/>
          <p:nvPr/>
        </p:nvSpPr>
        <p:spPr>
          <a:xfrm>
            <a:off x="2361240" y="3457800"/>
            <a:ext cx="3568680" cy="476280"/>
          </a:xfrm>
          <a:prstGeom prst="rect">
            <a:avLst/>
          </a:prstGeom>
          <a:noFill/>
          <a:ln w="0">
            <a:noFill/>
          </a:ln>
        </p:spPr>
        <p:style>
          <a:lnRef idx="0"/>
          <a:fillRef idx="0"/>
          <a:effectRef idx="0"/>
          <a:fontRef idx="minor"/>
        </p:style>
      </p:sp>
      <p:sp>
        <p:nvSpPr>
          <p:cNvPr id="229" name="CustomShape 12"/>
          <p:cNvSpPr/>
          <p:nvPr/>
        </p:nvSpPr>
        <p:spPr>
          <a:xfrm rot="1040400">
            <a:off x="3490200" y="2514600"/>
            <a:ext cx="1850400" cy="14148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CustomShape 1"/>
          <p:cNvSpPr/>
          <p:nvPr/>
        </p:nvSpPr>
        <p:spPr>
          <a:xfrm>
            <a:off x="1164960" y="2152800"/>
            <a:ext cx="230436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sp>
        <p:nvSpPr>
          <p:cNvPr id="231" name="CustomShape 2"/>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0" lang="en-US" sz="2120" spc="-1" strike="noStrike">
                <a:solidFill>
                  <a:srgbClr val="000000"/>
                </a:solidFill>
                <a:latin typeface="Arial"/>
                <a:ea typeface="Arial"/>
              </a:rPr>
              <a:t>1</a:t>
            </a:r>
            <a:r>
              <a:rPr b="0" lang="ja" sz="2120" spc="-1" strike="noStrike">
                <a:solidFill>
                  <a:srgbClr val="000000"/>
                </a:solidFill>
                <a:latin typeface="Arial"/>
                <a:ea typeface="Arial"/>
              </a:rPr>
              <a:t>日目</a:t>
            </a:r>
            <a:r>
              <a:rPr b="0" lang="en-US" sz="2120" spc="-1" strike="noStrike">
                <a:solidFill>
                  <a:srgbClr val="000000"/>
                </a:solidFill>
                <a:latin typeface="Arial"/>
                <a:ea typeface="Arial"/>
              </a:rPr>
              <a:t>(2) (1)</a:t>
            </a:r>
            <a:r>
              <a:rPr b="0" lang="ja" sz="2120" spc="-1" strike="noStrike">
                <a:solidFill>
                  <a:srgbClr val="000000"/>
                </a:solidFill>
                <a:latin typeface="Arial"/>
                <a:ea typeface="Arial"/>
              </a:rPr>
              <a:t>の</a:t>
            </a:r>
            <a:r>
              <a:rPr b="1" lang="en-US" sz="1900" spc="-1" strike="noStrike">
                <a:solidFill>
                  <a:srgbClr val="000000"/>
                </a:solidFill>
                <a:latin typeface="Arial"/>
                <a:ea typeface="Arial"/>
              </a:rPr>
              <a:t>6</a:t>
            </a:r>
            <a:r>
              <a:rPr b="1" lang="ja" sz="1900" spc="-1" strike="noStrike">
                <a:solidFill>
                  <a:srgbClr val="000000"/>
                </a:solidFill>
                <a:latin typeface="Arial"/>
                <a:ea typeface="Arial"/>
              </a:rPr>
              <a:t>時間後に情報収集を開始</a:t>
            </a:r>
            <a:br/>
            <a:endParaRPr b="0" lang="en-US" sz="1900" spc="-1" strike="noStrike">
              <a:latin typeface="Arial"/>
            </a:endParaRPr>
          </a:p>
        </p:txBody>
      </p:sp>
      <p:pic>
        <p:nvPicPr>
          <p:cNvPr id="232" name="Google Shape;260;p37" descr=""/>
          <p:cNvPicPr/>
          <p:nvPr/>
        </p:nvPicPr>
        <p:blipFill>
          <a:blip r:embed="rId1"/>
          <a:stretch/>
        </p:blipFill>
        <p:spPr>
          <a:xfrm>
            <a:off x="2093040" y="1457640"/>
            <a:ext cx="914760" cy="987120"/>
          </a:xfrm>
          <a:prstGeom prst="rect">
            <a:avLst/>
          </a:prstGeom>
          <a:ln w="0">
            <a:noFill/>
          </a:ln>
        </p:spPr>
      </p:pic>
      <p:pic>
        <p:nvPicPr>
          <p:cNvPr id="233" name="Google Shape;261;p37" descr=""/>
          <p:cNvPicPr/>
          <p:nvPr/>
        </p:nvPicPr>
        <p:blipFill>
          <a:blip r:embed="rId2"/>
          <a:stretch/>
        </p:blipFill>
        <p:spPr>
          <a:xfrm>
            <a:off x="191520" y="1589400"/>
            <a:ext cx="850680" cy="850680"/>
          </a:xfrm>
          <a:prstGeom prst="rect">
            <a:avLst/>
          </a:prstGeom>
          <a:ln w="0">
            <a:noFill/>
          </a:ln>
        </p:spPr>
      </p:pic>
      <p:sp>
        <p:nvSpPr>
          <p:cNvPr id="234" name="CustomShape 3"/>
          <p:cNvSpPr/>
          <p:nvPr/>
        </p:nvSpPr>
        <p:spPr>
          <a:xfrm>
            <a:off x="1164960" y="1771560"/>
            <a:ext cx="87336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sp>
        <p:nvSpPr>
          <p:cNvPr id="235" name="CustomShape 4"/>
          <p:cNvSpPr/>
          <p:nvPr/>
        </p:nvSpPr>
        <p:spPr>
          <a:xfrm>
            <a:off x="1905120" y="1066680"/>
            <a:ext cx="1331280" cy="47232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ja" sz="950" spc="-1" strike="noStrike">
                <a:solidFill>
                  <a:srgbClr val="374151"/>
                </a:solidFill>
                <a:latin typeface="Arial"/>
                <a:ea typeface="Arial"/>
              </a:rPr>
              <a:t>脆弱性のある</a:t>
            </a:r>
            <a:r>
              <a:rPr b="0" lang="en-US" sz="950" spc="-1" strike="noStrike">
                <a:solidFill>
                  <a:srgbClr val="374151"/>
                </a:solidFill>
                <a:latin typeface="Arial"/>
                <a:ea typeface="Arial"/>
              </a:rPr>
              <a:t>FortiGate Firewall</a:t>
            </a:r>
            <a:endParaRPr b="0" lang="en-US" sz="950" spc="-1" strike="noStrike">
              <a:latin typeface="Arial"/>
            </a:endParaRPr>
          </a:p>
        </p:txBody>
      </p:sp>
      <p:pic>
        <p:nvPicPr>
          <p:cNvPr id="236" name="Google Shape;264;p37" descr=""/>
          <p:cNvPicPr/>
          <p:nvPr/>
        </p:nvPicPr>
        <p:blipFill>
          <a:blip r:embed="rId3"/>
          <a:stretch/>
        </p:blipFill>
        <p:spPr>
          <a:xfrm>
            <a:off x="5290560" y="1457640"/>
            <a:ext cx="695520" cy="823320"/>
          </a:xfrm>
          <a:prstGeom prst="rect">
            <a:avLst/>
          </a:prstGeom>
          <a:ln w="0">
            <a:noFill/>
          </a:ln>
        </p:spPr>
      </p:pic>
      <p:pic>
        <p:nvPicPr>
          <p:cNvPr id="237" name="Google Shape;265;p37" descr=""/>
          <p:cNvPicPr/>
          <p:nvPr/>
        </p:nvPicPr>
        <p:blipFill>
          <a:blip r:embed="rId4"/>
          <a:stretch/>
        </p:blipFill>
        <p:spPr>
          <a:xfrm>
            <a:off x="5311080" y="2554200"/>
            <a:ext cx="695520" cy="823320"/>
          </a:xfrm>
          <a:prstGeom prst="rect">
            <a:avLst/>
          </a:prstGeom>
          <a:ln w="0">
            <a:noFill/>
          </a:ln>
        </p:spPr>
      </p:pic>
      <p:pic>
        <p:nvPicPr>
          <p:cNvPr id="238" name="Google Shape;266;p37" descr=""/>
          <p:cNvPicPr/>
          <p:nvPr/>
        </p:nvPicPr>
        <p:blipFill>
          <a:blip r:embed="rId5"/>
          <a:stretch/>
        </p:blipFill>
        <p:spPr>
          <a:xfrm>
            <a:off x="1350360" y="1650600"/>
            <a:ext cx="340560" cy="289440"/>
          </a:xfrm>
          <a:prstGeom prst="rect">
            <a:avLst/>
          </a:prstGeom>
          <a:ln w="0">
            <a:noFill/>
          </a:ln>
        </p:spPr>
      </p:pic>
      <p:sp>
        <p:nvSpPr>
          <p:cNvPr id="239" name="CustomShape 5"/>
          <p:cNvSpPr/>
          <p:nvPr/>
        </p:nvSpPr>
        <p:spPr>
          <a:xfrm flipH="1">
            <a:off x="1164240" y="2000160"/>
            <a:ext cx="87336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sp>
        <p:nvSpPr>
          <p:cNvPr id="240" name="CustomShape 6"/>
          <p:cNvSpPr/>
          <p:nvPr/>
        </p:nvSpPr>
        <p:spPr>
          <a:xfrm flipH="1" rot="10429200">
            <a:off x="3490200" y="1981800"/>
            <a:ext cx="185040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sp>
        <p:nvSpPr>
          <p:cNvPr id="241" name="CustomShape 7"/>
          <p:cNvSpPr/>
          <p:nvPr/>
        </p:nvSpPr>
        <p:spPr>
          <a:xfrm>
            <a:off x="5272560" y="1206720"/>
            <a:ext cx="3568680" cy="30456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ja" sz="800" spc="-1" strike="noStrike">
                <a:solidFill>
                  <a:srgbClr val="000000"/>
                </a:solidFill>
                <a:latin typeface="Arial"/>
                <a:ea typeface="Arial"/>
              </a:rPr>
              <a:t>ドメインサーバ</a:t>
            </a:r>
            <a:r>
              <a:rPr b="0" lang="en-US" sz="800" spc="-1" strike="noStrike">
                <a:solidFill>
                  <a:srgbClr val="000000"/>
                </a:solidFill>
                <a:latin typeface="Arial"/>
                <a:ea typeface="Arial"/>
              </a:rPr>
              <a:t>1</a:t>
            </a:r>
            <a:endParaRPr b="0" lang="en-US" sz="800" spc="-1" strike="noStrike">
              <a:latin typeface="Arial"/>
            </a:endParaRPr>
          </a:p>
        </p:txBody>
      </p:sp>
      <p:sp>
        <p:nvSpPr>
          <p:cNvPr id="242" name="CustomShape 8"/>
          <p:cNvSpPr/>
          <p:nvPr/>
        </p:nvSpPr>
        <p:spPr>
          <a:xfrm>
            <a:off x="5272560" y="2349720"/>
            <a:ext cx="3568680" cy="30456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ja" sz="800" spc="-1" strike="noStrike">
                <a:solidFill>
                  <a:srgbClr val="000000"/>
                </a:solidFill>
                <a:latin typeface="Arial"/>
                <a:ea typeface="Arial"/>
              </a:rPr>
              <a:t>ドメインサーバ</a:t>
            </a:r>
            <a:r>
              <a:rPr b="0" lang="en-US" sz="800" spc="-1" strike="noStrike">
                <a:solidFill>
                  <a:srgbClr val="000000"/>
                </a:solidFill>
                <a:latin typeface="Arial"/>
                <a:ea typeface="Arial"/>
              </a:rPr>
              <a:t>2</a:t>
            </a:r>
            <a:endParaRPr b="0" lang="en-US" sz="800" spc="-1" strike="noStrike">
              <a:latin typeface="Arial"/>
            </a:endParaRPr>
          </a:p>
        </p:txBody>
      </p:sp>
      <p:sp>
        <p:nvSpPr>
          <p:cNvPr id="243" name="CustomShape 9"/>
          <p:cNvSpPr/>
          <p:nvPr/>
        </p:nvSpPr>
        <p:spPr>
          <a:xfrm>
            <a:off x="695520" y="2387880"/>
            <a:ext cx="2793960" cy="45720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en-US" sz="900" spc="-1" strike="noStrike">
                <a:solidFill>
                  <a:srgbClr val="000000"/>
                </a:solidFill>
                <a:latin typeface="Arial"/>
                <a:ea typeface="Arial"/>
              </a:rPr>
              <a:t>FW</a:t>
            </a:r>
            <a:r>
              <a:rPr b="0" lang="ja" sz="900" spc="-1" strike="noStrike">
                <a:solidFill>
                  <a:srgbClr val="000000"/>
                </a:solidFill>
                <a:latin typeface="Arial"/>
                <a:ea typeface="Arial"/>
              </a:rPr>
              <a:t>の脆弱性を付いて接続を行うユーザー名やパスワード等の情報を窃取。内部に侵入</a:t>
            </a:r>
            <a:endParaRPr b="0" lang="en-US" sz="900" spc="-1" strike="noStrike">
              <a:latin typeface="Arial"/>
            </a:endParaRPr>
          </a:p>
        </p:txBody>
      </p:sp>
      <p:sp>
        <p:nvSpPr>
          <p:cNvPr id="244" name="CustomShape 10"/>
          <p:cNvSpPr/>
          <p:nvPr/>
        </p:nvSpPr>
        <p:spPr>
          <a:xfrm>
            <a:off x="3438720" y="1625760"/>
            <a:ext cx="1920960" cy="322560"/>
          </a:xfrm>
          <a:prstGeom prst="rect">
            <a:avLst/>
          </a:prstGeom>
          <a:noFill/>
          <a:ln w="0">
            <a:noFill/>
          </a:ln>
        </p:spPr>
        <p:style>
          <a:lnRef idx="0"/>
          <a:fillRef idx="0"/>
          <a:effectRef idx="0"/>
          <a:fontRef idx="minor"/>
        </p:style>
      </p:sp>
      <p:sp>
        <p:nvSpPr>
          <p:cNvPr id="245" name="CustomShape 11"/>
          <p:cNvSpPr/>
          <p:nvPr/>
        </p:nvSpPr>
        <p:spPr>
          <a:xfrm>
            <a:off x="2361240" y="3457800"/>
            <a:ext cx="3568680" cy="476280"/>
          </a:xfrm>
          <a:prstGeom prst="rect">
            <a:avLst/>
          </a:prstGeom>
          <a:noFill/>
          <a:ln w="0">
            <a:noFill/>
          </a:ln>
        </p:spPr>
        <p:style>
          <a:lnRef idx="0"/>
          <a:fillRef idx="0"/>
          <a:effectRef idx="0"/>
          <a:fontRef idx="minor"/>
        </p:style>
      </p:sp>
      <p:pic>
        <p:nvPicPr>
          <p:cNvPr id="246" name="Google Shape;274;p37" descr=""/>
          <p:cNvPicPr/>
          <p:nvPr/>
        </p:nvPicPr>
        <p:blipFill>
          <a:blip r:embed="rId6"/>
          <a:stretch/>
        </p:blipFill>
        <p:spPr>
          <a:xfrm>
            <a:off x="5910480" y="1499400"/>
            <a:ext cx="340560" cy="401040"/>
          </a:xfrm>
          <a:prstGeom prst="rect">
            <a:avLst/>
          </a:prstGeom>
          <a:ln w="0">
            <a:noFill/>
          </a:ln>
        </p:spPr>
      </p:pic>
      <p:sp>
        <p:nvSpPr>
          <p:cNvPr id="247" name="CustomShape 12"/>
          <p:cNvSpPr/>
          <p:nvPr/>
        </p:nvSpPr>
        <p:spPr>
          <a:xfrm>
            <a:off x="3505320" y="1752480"/>
            <a:ext cx="1690920" cy="32004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en-US" sz="900" spc="-1" strike="noStrike">
                <a:solidFill>
                  <a:srgbClr val="000000"/>
                </a:solidFill>
                <a:latin typeface="Arial"/>
                <a:ea typeface="Arial"/>
              </a:rPr>
              <a:t>CobaltStrike</a:t>
            </a:r>
            <a:r>
              <a:rPr b="0" lang="ja" sz="900" spc="-1" strike="noStrike">
                <a:solidFill>
                  <a:srgbClr val="000000"/>
                </a:solidFill>
                <a:latin typeface="Arial"/>
                <a:ea typeface="Arial"/>
              </a:rPr>
              <a:t>ビーコンを設置</a:t>
            </a:r>
            <a:endParaRPr b="0" lang="en-US" sz="900" spc="-1" strike="noStrike">
              <a:latin typeface="Arial"/>
            </a:endParaRPr>
          </a:p>
        </p:txBody>
      </p:sp>
      <p:sp>
        <p:nvSpPr>
          <p:cNvPr id="248" name="CustomShape 13"/>
          <p:cNvSpPr/>
          <p:nvPr/>
        </p:nvSpPr>
        <p:spPr>
          <a:xfrm>
            <a:off x="6273360" y="974880"/>
            <a:ext cx="2793960" cy="1691640"/>
          </a:xfrm>
          <a:prstGeom prst="rect">
            <a:avLst/>
          </a:prstGeom>
          <a:noFill/>
          <a:ln w="9525">
            <a:solidFill>
              <a:srgbClr val="000000"/>
            </a:solidFill>
            <a:round/>
          </a:ln>
        </p:spPr>
        <p:style>
          <a:lnRef idx="0"/>
          <a:fillRef idx="0"/>
          <a:effectRef idx="0"/>
          <a:fontRef idx="minor"/>
        </p:style>
        <p:txBody>
          <a:bodyPr lIns="90000" rIns="90000" tIns="91440" bIns="91440">
            <a:spAutoFit/>
          </a:bodyPr>
          <a:p>
            <a:pPr>
              <a:lnSpc>
                <a:spcPct val="100000"/>
              </a:lnSpc>
              <a:tabLst>
                <a:tab algn="l" pos="0"/>
              </a:tabLst>
            </a:pPr>
            <a:r>
              <a:rPr b="0" lang="ja" sz="900" spc="-1" strike="noStrike">
                <a:solidFill>
                  <a:srgbClr val="000000"/>
                </a:solidFill>
                <a:latin typeface="Arial"/>
                <a:ea typeface="Arial"/>
              </a:rPr>
              <a:t>ドメイン管理者アカウント収集</a:t>
            </a:r>
            <a:endParaRPr b="0" lang="en-US" sz="900" spc="-1" strike="noStrike">
              <a:latin typeface="Arial"/>
            </a:endParaRPr>
          </a:p>
          <a:p>
            <a:pPr>
              <a:lnSpc>
                <a:spcPct val="100000"/>
              </a:lnSpc>
              <a:tabLst>
                <a:tab algn="l" pos="0"/>
              </a:tabLst>
            </a:pPr>
            <a:r>
              <a:rPr b="0" lang="en-US" sz="900" spc="-1" strike="noStrike">
                <a:solidFill>
                  <a:srgbClr val="000000"/>
                </a:solidFill>
                <a:latin typeface="Arial"/>
                <a:ea typeface="Arial"/>
              </a:rPr>
              <a:t>cmd.exe /C nltest /dclist:[</a:t>
            </a:r>
            <a:r>
              <a:rPr b="0" lang="ja" sz="900" spc="-1" strike="noStrike">
                <a:solidFill>
                  <a:srgbClr val="000000"/>
                </a:solidFill>
                <a:latin typeface="Arial"/>
                <a:ea typeface="Arial"/>
              </a:rPr>
              <a:t>標的企業の名前</a:t>
            </a:r>
            <a:r>
              <a:rPr b="0" lang="en-US" sz="900" spc="-1" strike="noStrike">
                <a:solidFill>
                  <a:srgbClr val="000000"/>
                </a:solidFill>
                <a:latin typeface="Arial"/>
                <a:ea typeface="Arial"/>
              </a:rPr>
              <a:t>]</a:t>
            </a:r>
            <a:endParaRPr b="0" lang="en-US" sz="900" spc="-1" strike="noStrike">
              <a:latin typeface="Arial"/>
            </a:endParaRPr>
          </a:p>
          <a:p>
            <a:pPr>
              <a:lnSpc>
                <a:spcPct val="100000"/>
              </a:lnSpc>
              <a:tabLst>
                <a:tab algn="l" pos="0"/>
              </a:tabLst>
            </a:pPr>
            <a:r>
              <a:rPr b="0" lang="en-US" sz="900" spc="-1" strike="noStrike">
                <a:solidFill>
                  <a:srgbClr val="000000"/>
                </a:solidFill>
                <a:latin typeface="Arial"/>
                <a:ea typeface="Arial"/>
              </a:rPr>
              <a:t>cmd.exe /C net group “domain Admins” /domain</a:t>
            </a:r>
            <a:endParaRPr b="0" lang="en-US" sz="900" spc="-1" strike="noStrike">
              <a:latin typeface="Arial"/>
            </a:endParaRPr>
          </a:p>
          <a:p>
            <a:pPr>
              <a:lnSpc>
                <a:spcPct val="100000"/>
              </a:lnSpc>
              <a:tabLst>
                <a:tab algn="l" pos="0"/>
              </a:tabLst>
            </a:pPr>
            <a:r>
              <a:rPr b="0" lang="en-US" sz="900" spc="-1" strike="noStrike">
                <a:solidFill>
                  <a:srgbClr val="000000"/>
                </a:solidFill>
                <a:latin typeface="Arial"/>
                <a:ea typeface="Arial"/>
              </a:rPr>
              <a:t>cmd.exe /C nltest /DOMAIN_TRUSTS</a:t>
            </a:r>
            <a:endParaRPr b="0" lang="en-US" sz="900" spc="-1" strike="noStrike">
              <a:latin typeface="Arial"/>
            </a:endParaRPr>
          </a:p>
          <a:p>
            <a:pPr>
              <a:lnSpc>
                <a:spcPct val="100000"/>
              </a:lnSpc>
              <a:tabLst>
                <a:tab algn="l" pos="0"/>
              </a:tabLst>
            </a:pPr>
            <a:r>
              <a:rPr b="0" lang="en-US" sz="900" spc="-1" strike="noStrike">
                <a:solidFill>
                  <a:srgbClr val="000000"/>
                </a:solidFill>
                <a:latin typeface="Arial"/>
                <a:ea typeface="Arial"/>
              </a:rPr>
              <a:t>cmd.exe /C adft.bat</a:t>
            </a:r>
            <a:endParaRPr b="0" lang="en-US" sz="900" spc="-1" strike="noStrike">
              <a:latin typeface="Arial"/>
            </a:endParaRPr>
          </a:p>
          <a:p>
            <a:pPr>
              <a:lnSpc>
                <a:spcPct val="100000"/>
              </a:lnSpc>
              <a:tabLst>
                <a:tab algn="l" pos="0"/>
              </a:tabLst>
            </a:pPr>
            <a:r>
              <a:rPr b="0" lang="en-US" sz="900" spc="-1" strike="noStrike">
                <a:solidFill>
                  <a:srgbClr val="000000"/>
                </a:solidFill>
                <a:latin typeface="Arial"/>
                <a:ea typeface="Arial"/>
              </a:rPr>
              <a:t>cmd.exe /C type shares.txt</a:t>
            </a:r>
            <a:endParaRPr b="0" lang="en-US" sz="900" spc="-1" strike="noStrike">
              <a:latin typeface="Arial"/>
            </a:endParaRPr>
          </a:p>
          <a:p>
            <a:pPr>
              <a:lnSpc>
                <a:spcPct val="100000"/>
              </a:lnSpc>
              <a:tabLst>
                <a:tab algn="l" pos="0"/>
              </a:tabLst>
            </a:pPr>
            <a:endParaRPr b="0" lang="en-US" sz="900" spc="-1" strike="noStrike">
              <a:latin typeface="Arial"/>
            </a:endParaRPr>
          </a:p>
          <a:p>
            <a:pPr>
              <a:lnSpc>
                <a:spcPct val="100000"/>
              </a:lnSpc>
              <a:tabLst>
                <a:tab algn="l" pos="0"/>
              </a:tabLst>
            </a:pPr>
            <a:r>
              <a:rPr b="0" lang="ja" sz="900" spc="-1" strike="noStrike">
                <a:solidFill>
                  <a:srgbClr val="000000"/>
                </a:solidFill>
                <a:latin typeface="Arial"/>
                <a:ea typeface="Arial"/>
              </a:rPr>
              <a:t>ネットワーク情報を収集</a:t>
            </a:r>
            <a:endParaRPr b="0" lang="en-US" sz="900" spc="-1" strike="noStrike">
              <a:latin typeface="Arial"/>
            </a:endParaRPr>
          </a:p>
          <a:p>
            <a:pPr>
              <a:lnSpc>
                <a:spcPct val="100000"/>
              </a:lnSpc>
              <a:tabLst>
                <a:tab algn="l" pos="0"/>
              </a:tabLst>
            </a:pPr>
            <a:r>
              <a:rPr b="0" lang="en-US" sz="900" spc="-1" strike="noStrike">
                <a:solidFill>
                  <a:srgbClr val="000000"/>
                </a:solidFill>
                <a:latin typeface="Arial"/>
                <a:ea typeface="Arial"/>
              </a:rPr>
              <a:t>ping &lt;</a:t>
            </a:r>
            <a:r>
              <a:rPr b="0" lang="ja" sz="900" spc="-1" strike="noStrike">
                <a:solidFill>
                  <a:srgbClr val="000000"/>
                </a:solidFill>
                <a:latin typeface="Arial"/>
                <a:ea typeface="Arial"/>
              </a:rPr>
              <a:t>コンピューター名</a:t>
            </a:r>
            <a:r>
              <a:rPr b="0" lang="en-US" sz="900" spc="-1" strike="noStrike">
                <a:solidFill>
                  <a:srgbClr val="000000"/>
                </a:solidFill>
                <a:latin typeface="Arial"/>
                <a:ea typeface="Arial"/>
              </a:rPr>
              <a:t>&gt;.&lt;</a:t>
            </a:r>
            <a:r>
              <a:rPr b="0" lang="ja" sz="900" spc="-1" strike="noStrike">
                <a:solidFill>
                  <a:srgbClr val="000000"/>
                </a:solidFill>
                <a:latin typeface="Arial"/>
                <a:ea typeface="Arial"/>
              </a:rPr>
              <a:t>ドメイン</a:t>
            </a:r>
            <a:r>
              <a:rPr b="0" lang="en-US" sz="900" spc="-1" strike="noStrike">
                <a:solidFill>
                  <a:srgbClr val="000000"/>
                </a:solidFill>
                <a:latin typeface="Arial"/>
                <a:ea typeface="Arial"/>
              </a:rPr>
              <a:t>&gt;.local -n 1</a:t>
            </a:r>
            <a:endParaRPr b="0" lang="en-US" sz="900" spc="-1" strike="noStrike">
              <a:latin typeface="Arial"/>
            </a:endParaRPr>
          </a:p>
          <a:p>
            <a:pPr>
              <a:lnSpc>
                <a:spcPct val="100000"/>
              </a:lnSpc>
              <a:tabLst>
                <a:tab algn="l" pos="0"/>
              </a:tabLst>
            </a:pPr>
            <a:r>
              <a:rPr b="0" lang="en-US" sz="900" spc="-1" strike="noStrike">
                <a:solidFill>
                  <a:srgbClr val="000000"/>
                </a:solidFill>
                <a:latin typeface="Arial"/>
                <a:ea typeface="Arial"/>
              </a:rPr>
              <a:t>cmd.exe /C portscan &lt;IP </a:t>
            </a:r>
            <a:r>
              <a:rPr b="0" lang="ja" sz="900" spc="-1" strike="noStrike">
                <a:solidFill>
                  <a:srgbClr val="000000"/>
                </a:solidFill>
                <a:latin typeface="Arial"/>
                <a:ea typeface="Arial"/>
              </a:rPr>
              <a:t>範囲</a:t>
            </a:r>
            <a:r>
              <a:rPr b="0" lang="en-US" sz="900" spc="-1" strike="noStrike">
                <a:solidFill>
                  <a:srgbClr val="000000"/>
                </a:solidFill>
                <a:latin typeface="Arial"/>
                <a:ea typeface="Arial"/>
              </a:rPr>
              <a:t>&gt; icmp 1024</a:t>
            </a:r>
            <a:endParaRPr b="0" lang="en-US" sz="900" spc="-1" strike="noStrike">
              <a:latin typeface="Arial"/>
            </a:endParaRPr>
          </a:p>
          <a:p>
            <a:pPr>
              <a:lnSpc>
                <a:spcPct val="100000"/>
              </a:lnSpc>
              <a:tabLst>
                <a:tab algn="l" pos="0"/>
              </a:tabLst>
            </a:pPr>
            <a:endParaRPr b="0" lang="en-US" sz="900" spc="-1" strike="noStrike">
              <a:latin typeface="Arial"/>
            </a:endParaRPr>
          </a:p>
        </p:txBody>
      </p:sp>
      <p:sp>
        <p:nvSpPr>
          <p:cNvPr id="249" name="CustomShape 14"/>
          <p:cNvSpPr/>
          <p:nvPr/>
        </p:nvSpPr>
        <p:spPr>
          <a:xfrm rot="1040400">
            <a:off x="3490200" y="2514600"/>
            <a:ext cx="1850400" cy="14148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CustomShape 1"/>
          <p:cNvSpPr/>
          <p:nvPr/>
        </p:nvSpPr>
        <p:spPr>
          <a:xfrm>
            <a:off x="1164960" y="2152800"/>
            <a:ext cx="230436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sp>
        <p:nvSpPr>
          <p:cNvPr id="251" name="CustomShape 2"/>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0" lang="en-US" sz="2120" spc="-1" strike="noStrike">
                <a:solidFill>
                  <a:srgbClr val="000000"/>
                </a:solidFill>
                <a:latin typeface="Arial"/>
                <a:ea typeface="Arial"/>
              </a:rPr>
              <a:t>1</a:t>
            </a:r>
            <a:r>
              <a:rPr b="0" lang="ja" sz="2120" spc="-1" strike="noStrike">
                <a:solidFill>
                  <a:srgbClr val="000000"/>
                </a:solidFill>
                <a:latin typeface="Arial"/>
                <a:ea typeface="Arial"/>
              </a:rPr>
              <a:t>日目</a:t>
            </a:r>
            <a:r>
              <a:rPr b="0" lang="en-US" sz="2120" spc="-1" strike="noStrike">
                <a:solidFill>
                  <a:srgbClr val="000000"/>
                </a:solidFill>
                <a:latin typeface="Arial"/>
                <a:ea typeface="Arial"/>
              </a:rPr>
              <a:t>(3) </a:t>
            </a:r>
            <a:r>
              <a:rPr b="0" lang="ja" sz="1920" spc="-1" strike="noStrike">
                <a:solidFill>
                  <a:srgbClr val="000000"/>
                </a:solidFill>
                <a:latin typeface="Arial"/>
                <a:ea typeface="Arial"/>
              </a:rPr>
              <a:t>バレたので</a:t>
            </a:r>
            <a:r>
              <a:rPr b="1" lang="ja" sz="1700" spc="-1" strike="noStrike">
                <a:solidFill>
                  <a:srgbClr val="000000"/>
                </a:solidFill>
                <a:latin typeface="Arial"/>
                <a:ea typeface="Arial"/>
              </a:rPr>
              <a:t>２台目に移動。情報を使って３台目に</a:t>
            </a:r>
            <a:r>
              <a:rPr b="1" lang="en-US" sz="1700" spc="-1" strike="noStrike">
                <a:solidFill>
                  <a:srgbClr val="000000"/>
                </a:solidFill>
                <a:latin typeface="Arial"/>
                <a:ea typeface="Arial"/>
              </a:rPr>
              <a:t>CobaltStrike</a:t>
            </a:r>
            <a:r>
              <a:rPr b="1" lang="ja" sz="1700" spc="-1" strike="noStrike">
                <a:solidFill>
                  <a:srgbClr val="000000"/>
                </a:solidFill>
                <a:latin typeface="Arial"/>
                <a:ea typeface="Arial"/>
              </a:rPr>
              <a:t>を入れる</a:t>
            </a:r>
            <a:br/>
            <a:endParaRPr b="0" lang="en-US" sz="1700" spc="-1" strike="noStrike">
              <a:latin typeface="Arial"/>
            </a:endParaRPr>
          </a:p>
        </p:txBody>
      </p:sp>
      <p:pic>
        <p:nvPicPr>
          <p:cNvPr id="252" name="Google Shape;284;p38" descr=""/>
          <p:cNvPicPr/>
          <p:nvPr/>
        </p:nvPicPr>
        <p:blipFill>
          <a:blip r:embed="rId1"/>
          <a:stretch/>
        </p:blipFill>
        <p:spPr>
          <a:xfrm>
            <a:off x="2093040" y="1457640"/>
            <a:ext cx="914760" cy="987120"/>
          </a:xfrm>
          <a:prstGeom prst="rect">
            <a:avLst/>
          </a:prstGeom>
          <a:ln w="0">
            <a:noFill/>
          </a:ln>
        </p:spPr>
      </p:pic>
      <p:pic>
        <p:nvPicPr>
          <p:cNvPr id="253" name="Google Shape;285;p38" descr=""/>
          <p:cNvPicPr/>
          <p:nvPr/>
        </p:nvPicPr>
        <p:blipFill>
          <a:blip r:embed="rId2"/>
          <a:stretch/>
        </p:blipFill>
        <p:spPr>
          <a:xfrm>
            <a:off x="191520" y="1589400"/>
            <a:ext cx="850680" cy="850680"/>
          </a:xfrm>
          <a:prstGeom prst="rect">
            <a:avLst/>
          </a:prstGeom>
          <a:ln w="0">
            <a:noFill/>
          </a:ln>
        </p:spPr>
      </p:pic>
      <p:sp>
        <p:nvSpPr>
          <p:cNvPr id="254" name="CustomShape 3"/>
          <p:cNvSpPr/>
          <p:nvPr/>
        </p:nvSpPr>
        <p:spPr>
          <a:xfrm>
            <a:off x="1164960" y="1771560"/>
            <a:ext cx="87336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sp>
        <p:nvSpPr>
          <p:cNvPr id="255" name="CustomShape 4"/>
          <p:cNvSpPr/>
          <p:nvPr/>
        </p:nvSpPr>
        <p:spPr>
          <a:xfrm>
            <a:off x="1905120" y="1066680"/>
            <a:ext cx="1331280" cy="47232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ja" sz="950" spc="-1" strike="noStrike">
                <a:solidFill>
                  <a:srgbClr val="374151"/>
                </a:solidFill>
                <a:latin typeface="Arial"/>
                <a:ea typeface="Arial"/>
              </a:rPr>
              <a:t>脆弱性のある</a:t>
            </a:r>
            <a:r>
              <a:rPr b="0" lang="en-US" sz="950" spc="-1" strike="noStrike">
                <a:solidFill>
                  <a:srgbClr val="374151"/>
                </a:solidFill>
                <a:latin typeface="Arial"/>
                <a:ea typeface="Arial"/>
              </a:rPr>
              <a:t>FortiGate Firewall</a:t>
            </a:r>
            <a:endParaRPr b="0" lang="en-US" sz="950" spc="-1" strike="noStrike">
              <a:latin typeface="Arial"/>
            </a:endParaRPr>
          </a:p>
        </p:txBody>
      </p:sp>
      <p:pic>
        <p:nvPicPr>
          <p:cNvPr id="256" name="Google Shape;288;p38" descr=""/>
          <p:cNvPicPr/>
          <p:nvPr/>
        </p:nvPicPr>
        <p:blipFill>
          <a:blip r:embed="rId3"/>
          <a:stretch/>
        </p:blipFill>
        <p:spPr>
          <a:xfrm>
            <a:off x="5290560" y="1457640"/>
            <a:ext cx="695520" cy="823320"/>
          </a:xfrm>
          <a:prstGeom prst="rect">
            <a:avLst/>
          </a:prstGeom>
          <a:ln w="0">
            <a:noFill/>
          </a:ln>
        </p:spPr>
      </p:pic>
      <p:pic>
        <p:nvPicPr>
          <p:cNvPr id="257" name="Google Shape;289;p38" descr=""/>
          <p:cNvPicPr/>
          <p:nvPr/>
        </p:nvPicPr>
        <p:blipFill>
          <a:blip r:embed="rId4"/>
          <a:stretch/>
        </p:blipFill>
        <p:spPr>
          <a:xfrm>
            <a:off x="5311080" y="2554200"/>
            <a:ext cx="695520" cy="823320"/>
          </a:xfrm>
          <a:prstGeom prst="rect">
            <a:avLst/>
          </a:prstGeom>
          <a:ln w="0">
            <a:noFill/>
          </a:ln>
        </p:spPr>
      </p:pic>
      <p:pic>
        <p:nvPicPr>
          <p:cNvPr id="258" name="Google Shape;290;p38" descr=""/>
          <p:cNvPicPr/>
          <p:nvPr/>
        </p:nvPicPr>
        <p:blipFill>
          <a:blip r:embed="rId5"/>
          <a:stretch/>
        </p:blipFill>
        <p:spPr>
          <a:xfrm>
            <a:off x="1350360" y="1650600"/>
            <a:ext cx="340560" cy="289440"/>
          </a:xfrm>
          <a:prstGeom prst="rect">
            <a:avLst/>
          </a:prstGeom>
          <a:ln w="0">
            <a:noFill/>
          </a:ln>
        </p:spPr>
      </p:pic>
      <p:sp>
        <p:nvSpPr>
          <p:cNvPr id="259" name="CustomShape 5"/>
          <p:cNvSpPr/>
          <p:nvPr/>
        </p:nvSpPr>
        <p:spPr>
          <a:xfrm flipH="1">
            <a:off x="1164240" y="2000160"/>
            <a:ext cx="87336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sp>
        <p:nvSpPr>
          <p:cNvPr id="260" name="CustomShape 6"/>
          <p:cNvSpPr/>
          <p:nvPr/>
        </p:nvSpPr>
        <p:spPr>
          <a:xfrm flipH="1" rot="10429200">
            <a:off x="3490200" y="1981800"/>
            <a:ext cx="185040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sp>
        <p:nvSpPr>
          <p:cNvPr id="261" name="CustomShape 7"/>
          <p:cNvSpPr/>
          <p:nvPr/>
        </p:nvSpPr>
        <p:spPr>
          <a:xfrm>
            <a:off x="5272560" y="1206720"/>
            <a:ext cx="3568680" cy="30456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ja" sz="800" spc="-1" strike="noStrike">
                <a:solidFill>
                  <a:srgbClr val="000000"/>
                </a:solidFill>
                <a:latin typeface="Arial"/>
                <a:ea typeface="Arial"/>
              </a:rPr>
              <a:t>ドメインサーバ</a:t>
            </a:r>
            <a:r>
              <a:rPr b="0" lang="en-US" sz="800" spc="-1" strike="noStrike">
                <a:solidFill>
                  <a:srgbClr val="000000"/>
                </a:solidFill>
                <a:latin typeface="Arial"/>
                <a:ea typeface="Arial"/>
              </a:rPr>
              <a:t>1</a:t>
            </a:r>
            <a:endParaRPr b="0" lang="en-US" sz="800" spc="-1" strike="noStrike">
              <a:latin typeface="Arial"/>
            </a:endParaRPr>
          </a:p>
        </p:txBody>
      </p:sp>
      <p:sp>
        <p:nvSpPr>
          <p:cNvPr id="262" name="CustomShape 8"/>
          <p:cNvSpPr/>
          <p:nvPr/>
        </p:nvSpPr>
        <p:spPr>
          <a:xfrm>
            <a:off x="5272560" y="2349720"/>
            <a:ext cx="3568680" cy="30456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ja" sz="800" spc="-1" strike="noStrike">
                <a:solidFill>
                  <a:srgbClr val="000000"/>
                </a:solidFill>
                <a:latin typeface="Arial"/>
                <a:ea typeface="Arial"/>
              </a:rPr>
              <a:t>ドメインサーバ</a:t>
            </a:r>
            <a:r>
              <a:rPr b="0" lang="en-US" sz="800" spc="-1" strike="noStrike">
                <a:solidFill>
                  <a:srgbClr val="000000"/>
                </a:solidFill>
                <a:latin typeface="Arial"/>
                <a:ea typeface="Arial"/>
              </a:rPr>
              <a:t>2</a:t>
            </a:r>
            <a:endParaRPr b="0" lang="en-US" sz="800" spc="-1" strike="noStrike">
              <a:latin typeface="Arial"/>
            </a:endParaRPr>
          </a:p>
        </p:txBody>
      </p:sp>
      <p:sp>
        <p:nvSpPr>
          <p:cNvPr id="263" name="CustomShape 9"/>
          <p:cNvSpPr/>
          <p:nvPr/>
        </p:nvSpPr>
        <p:spPr>
          <a:xfrm>
            <a:off x="695520" y="2387880"/>
            <a:ext cx="2793960" cy="45720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en-US" sz="900" spc="-1" strike="noStrike">
                <a:solidFill>
                  <a:srgbClr val="000000"/>
                </a:solidFill>
                <a:latin typeface="Arial"/>
                <a:ea typeface="Arial"/>
              </a:rPr>
              <a:t>FW</a:t>
            </a:r>
            <a:r>
              <a:rPr b="0" lang="ja" sz="900" spc="-1" strike="noStrike">
                <a:solidFill>
                  <a:srgbClr val="000000"/>
                </a:solidFill>
                <a:latin typeface="Arial"/>
                <a:ea typeface="Arial"/>
              </a:rPr>
              <a:t>の脆弱性を付いて接続を行うユーザー名やパスワード等の情報を窃取。内部に侵入</a:t>
            </a:r>
            <a:endParaRPr b="0" lang="en-US" sz="900" spc="-1" strike="noStrike">
              <a:latin typeface="Arial"/>
            </a:endParaRPr>
          </a:p>
        </p:txBody>
      </p:sp>
      <p:sp>
        <p:nvSpPr>
          <p:cNvPr id="264" name="CustomShape 10"/>
          <p:cNvSpPr/>
          <p:nvPr/>
        </p:nvSpPr>
        <p:spPr>
          <a:xfrm>
            <a:off x="3438720" y="1625760"/>
            <a:ext cx="1920960" cy="322560"/>
          </a:xfrm>
          <a:prstGeom prst="rect">
            <a:avLst/>
          </a:prstGeom>
          <a:noFill/>
          <a:ln w="0">
            <a:noFill/>
          </a:ln>
        </p:spPr>
        <p:style>
          <a:lnRef idx="0"/>
          <a:fillRef idx="0"/>
          <a:effectRef idx="0"/>
          <a:fontRef idx="minor"/>
        </p:style>
      </p:sp>
      <p:sp>
        <p:nvSpPr>
          <p:cNvPr id="265" name="CustomShape 11"/>
          <p:cNvSpPr/>
          <p:nvPr/>
        </p:nvSpPr>
        <p:spPr>
          <a:xfrm>
            <a:off x="608400" y="3610440"/>
            <a:ext cx="3568680" cy="476280"/>
          </a:xfrm>
          <a:prstGeom prst="rect">
            <a:avLst/>
          </a:prstGeom>
          <a:noFill/>
          <a:ln w="0">
            <a:noFill/>
          </a:ln>
        </p:spPr>
        <p:style>
          <a:lnRef idx="0"/>
          <a:fillRef idx="0"/>
          <a:effectRef idx="0"/>
          <a:fontRef idx="minor"/>
        </p:style>
      </p:sp>
      <p:pic>
        <p:nvPicPr>
          <p:cNvPr id="266" name="Google Shape;298;p38" descr=""/>
          <p:cNvPicPr/>
          <p:nvPr/>
        </p:nvPicPr>
        <p:blipFill>
          <a:blip r:embed="rId6"/>
          <a:stretch/>
        </p:blipFill>
        <p:spPr>
          <a:xfrm>
            <a:off x="5910480" y="1499400"/>
            <a:ext cx="340560" cy="401040"/>
          </a:xfrm>
          <a:prstGeom prst="rect">
            <a:avLst/>
          </a:prstGeom>
          <a:ln w="0">
            <a:noFill/>
          </a:ln>
        </p:spPr>
      </p:pic>
      <p:sp>
        <p:nvSpPr>
          <p:cNvPr id="267" name="CustomShape 12"/>
          <p:cNvSpPr/>
          <p:nvPr/>
        </p:nvSpPr>
        <p:spPr>
          <a:xfrm>
            <a:off x="3505320" y="1752480"/>
            <a:ext cx="1690920" cy="32004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en-US" sz="900" spc="-1" strike="noStrike">
                <a:solidFill>
                  <a:srgbClr val="000000"/>
                </a:solidFill>
                <a:latin typeface="Arial"/>
                <a:ea typeface="Arial"/>
              </a:rPr>
              <a:t>CobaltStrike</a:t>
            </a:r>
            <a:r>
              <a:rPr b="0" lang="ja" sz="900" spc="-1" strike="noStrike">
                <a:solidFill>
                  <a:srgbClr val="000000"/>
                </a:solidFill>
                <a:latin typeface="Arial"/>
                <a:ea typeface="Arial"/>
              </a:rPr>
              <a:t>ビーコンを設置</a:t>
            </a:r>
            <a:endParaRPr b="0" lang="en-US" sz="900" spc="-1" strike="noStrike">
              <a:latin typeface="Arial"/>
            </a:endParaRPr>
          </a:p>
        </p:txBody>
      </p:sp>
      <p:sp>
        <p:nvSpPr>
          <p:cNvPr id="268" name="CustomShape 13"/>
          <p:cNvSpPr/>
          <p:nvPr/>
        </p:nvSpPr>
        <p:spPr>
          <a:xfrm>
            <a:off x="6273360" y="2498760"/>
            <a:ext cx="2793960" cy="396000"/>
          </a:xfrm>
          <a:prstGeom prst="rect">
            <a:avLst/>
          </a:prstGeom>
          <a:noFill/>
          <a:ln w="9525">
            <a:solidFill>
              <a:srgbClr val="000000"/>
            </a:solidFill>
            <a:round/>
          </a:ln>
        </p:spPr>
        <p:style>
          <a:lnRef idx="0"/>
          <a:fillRef idx="0"/>
          <a:effectRef idx="0"/>
          <a:fontRef idx="minor"/>
        </p:style>
        <p:txBody>
          <a:bodyPr lIns="90000" rIns="90000" tIns="91440" bIns="91440">
            <a:spAutoFit/>
          </a:bodyPr>
          <a:p>
            <a:pPr>
              <a:lnSpc>
                <a:spcPct val="100000"/>
              </a:lnSpc>
              <a:tabLst>
                <a:tab algn="l" pos="0"/>
              </a:tabLst>
            </a:pPr>
            <a:r>
              <a:rPr b="1" lang="ja" sz="1400" spc="-1" strike="noStrike">
                <a:solidFill>
                  <a:srgbClr val="ff3333"/>
                </a:solidFill>
                <a:latin typeface="Arial"/>
                <a:ea typeface="Arial"/>
              </a:rPr>
              <a:t>バレたので</a:t>
            </a:r>
            <a:r>
              <a:rPr b="0" lang="ja" sz="1400" spc="-1" strike="noStrike">
                <a:solidFill>
                  <a:srgbClr val="000000"/>
                </a:solidFill>
                <a:latin typeface="Arial"/>
                <a:ea typeface="Arial"/>
              </a:rPr>
              <a:t>攻撃を再開</a:t>
            </a:r>
            <a:endParaRPr b="0" lang="en-US" sz="1400" spc="-1" strike="noStrike">
              <a:latin typeface="Arial"/>
            </a:endParaRPr>
          </a:p>
        </p:txBody>
      </p:sp>
      <p:pic>
        <p:nvPicPr>
          <p:cNvPr id="269" name="Google Shape;301;p38" descr=""/>
          <p:cNvPicPr/>
          <p:nvPr/>
        </p:nvPicPr>
        <p:blipFill>
          <a:blip r:embed="rId7"/>
          <a:stretch/>
        </p:blipFill>
        <p:spPr>
          <a:xfrm>
            <a:off x="6349320" y="980280"/>
            <a:ext cx="873360" cy="873360"/>
          </a:xfrm>
          <a:prstGeom prst="rect">
            <a:avLst/>
          </a:prstGeom>
          <a:ln w="0">
            <a:noFill/>
          </a:ln>
        </p:spPr>
      </p:pic>
      <p:sp>
        <p:nvSpPr>
          <p:cNvPr id="270" name="CustomShape 14"/>
          <p:cNvSpPr/>
          <p:nvPr/>
        </p:nvSpPr>
        <p:spPr>
          <a:xfrm>
            <a:off x="5141520" y="1530720"/>
            <a:ext cx="914760" cy="621360"/>
          </a:xfrm>
          <a:prstGeom prst="mathMultiply">
            <a:avLst>
              <a:gd name="adj1" fmla="val 23520"/>
            </a:avLst>
          </a:prstGeom>
          <a:solidFill>
            <a:srgbClr val="ff3333"/>
          </a:solidFill>
          <a:ln w="9525">
            <a:solidFill>
              <a:schemeClr val="dk2"/>
            </a:solidFill>
            <a:round/>
          </a:ln>
        </p:spPr>
        <p:style>
          <a:lnRef idx="0"/>
          <a:fillRef idx="0"/>
          <a:effectRef idx="0"/>
          <a:fontRef idx="minor"/>
        </p:style>
      </p:sp>
      <p:sp>
        <p:nvSpPr>
          <p:cNvPr id="271" name="CustomShape 15"/>
          <p:cNvSpPr/>
          <p:nvPr/>
        </p:nvSpPr>
        <p:spPr>
          <a:xfrm>
            <a:off x="7100640" y="897480"/>
            <a:ext cx="1966320" cy="82224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ja" sz="1400" spc="-1" strike="noStrike">
                <a:solidFill>
                  <a:srgbClr val="000000"/>
                </a:solidFill>
                <a:latin typeface="Arial"/>
                <a:ea typeface="Arial"/>
              </a:rPr>
              <a:t>管理者が気づいて</a:t>
            </a:r>
            <a:r>
              <a:rPr b="0" lang="en-US" sz="1400" spc="-1" strike="noStrike">
                <a:solidFill>
                  <a:srgbClr val="000000"/>
                </a:solidFill>
                <a:latin typeface="Arial"/>
                <a:ea typeface="Arial"/>
              </a:rPr>
              <a:t>1</a:t>
            </a:r>
            <a:r>
              <a:rPr b="0" lang="ja" sz="1400" spc="-1" strike="noStrike">
                <a:solidFill>
                  <a:srgbClr val="000000"/>
                </a:solidFill>
                <a:latin typeface="Arial"/>
                <a:ea typeface="Arial"/>
              </a:rPr>
              <a:t>を停止。</a:t>
            </a:r>
            <a:r>
              <a:rPr b="0" lang="en-US" sz="1400" spc="-1" strike="noStrike">
                <a:solidFill>
                  <a:srgbClr val="000000"/>
                </a:solidFill>
                <a:latin typeface="Arial"/>
                <a:ea typeface="Arial"/>
              </a:rPr>
              <a:t>2</a:t>
            </a:r>
            <a:r>
              <a:rPr b="0" lang="ja" sz="1400" spc="-1" strike="noStrike">
                <a:solidFill>
                  <a:srgbClr val="000000"/>
                </a:solidFill>
                <a:latin typeface="Arial"/>
                <a:ea typeface="Arial"/>
              </a:rPr>
              <a:t>のアクセスには気づかず。</a:t>
            </a:r>
            <a:endParaRPr b="0" lang="en-US" sz="1400" spc="-1" strike="noStrike">
              <a:latin typeface="Arial"/>
            </a:endParaRPr>
          </a:p>
        </p:txBody>
      </p:sp>
      <p:sp>
        <p:nvSpPr>
          <p:cNvPr id="272" name="CustomShape 16"/>
          <p:cNvSpPr/>
          <p:nvPr/>
        </p:nvSpPr>
        <p:spPr>
          <a:xfrm rot="1040400">
            <a:off x="3490200" y="2514600"/>
            <a:ext cx="1850400" cy="14148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pic>
        <p:nvPicPr>
          <p:cNvPr id="273" name="Google Shape;305;p38" descr=""/>
          <p:cNvPicPr/>
          <p:nvPr/>
        </p:nvPicPr>
        <p:blipFill>
          <a:blip r:embed="rId8"/>
          <a:stretch/>
        </p:blipFill>
        <p:spPr>
          <a:xfrm>
            <a:off x="4701600" y="3544920"/>
            <a:ext cx="695520" cy="823320"/>
          </a:xfrm>
          <a:prstGeom prst="rect">
            <a:avLst/>
          </a:prstGeom>
          <a:ln w="0">
            <a:noFill/>
          </a:ln>
        </p:spPr>
      </p:pic>
      <p:sp>
        <p:nvSpPr>
          <p:cNvPr id="274" name="CustomShape 17"/>
          <p:cNvSpPr/>
          <p:nvPr/>
        </p:nvSpPr>
        <p:spPr>
          <a:xfrm>
            <a:off x="4663080" y="3340080"/>
            <a:ext cx="3568680" cy="30456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ja" sz="800" spc="-1" strike="noStrike">
                <a:solidFill>
                  <a:srgbClr val="000000"/>
                </a:solidFill>
                <a:latin typeface="Arial"/>
                <a:ea typeface="Arial"/>
              </a:rPr>
              <a:t>ドメインサーバ</a:t>
            </a:r>
            <a:r>
              <a:rPr b="0" lang="en-US" sz="800" spc="-1" strike="noStrike">
                <a:solidFill>
                  <a:srgbClr val="000000"/>
                </a:solidFill>
                <a:latin typeface="Arial"/>
                <a:ea typeface="Arial"/>
              </a:rPr>
              <a:t>3</a:t>
            </a:r>
            <a:endParaRPr b="0" lang="en-US" sz="800" spc="-1" strike="noStrike">
              <a:latin typeface="Arial"/>
            </a:endParaRPr>
          </a:p>
        </p:txBody>
      </p:sp>
      <p:sp>
        <p:nvSpPr>
          <p:cNvPr id="275" name="CustomShape 18"/>
          <p:cNvSpPr/>
          <p:nvPr/>
        </p:nvSpPr>
        <p:spPr>
          <a:xfrm rot="2992800">
            <a:off x="3185280" y="3047760"/>
            <a:ext cx="185040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pic>
        <p:nvPicPr>
          <p:cNvPr id="276" name="Google Shape;308;p38" descr=""/>
          <p:cNvPicPr/>
          <p:nvPr/>
        </p:nvPicPr>
        <p:blipFill>
          <a:blip r:embed="rId9"/>
          <a:stretch/>
        </p:blipFill>
        <p:spPr>
          <a:xfrm>
            <a:off x="5757840" y="2642400"/>
            <a:ext cx="340560" cy="401040"/>
          </a:xfrm>
          <a:prstGeom prst="rect">
            <a:avLst/>
          </a:prstGeom>
          <a:ln w="0">
            <a:noFill/>
          </a:ln>
        </p:spPr>
      </p:pic>
      <p:pic>
        <p:nvPicPr>
          <p:cNvPr id="277" name="Google Shape;309;p38" descr=""/>
          <p:cNvPicPr/>
          <p:nvPr/>
        </p:nvPicPr>
        <p:blipFill>
          <a:blip r:embed="rId10"/>
          <a:stretch/>
        </p:blipFill>
        <p:spPr>
          <a:xfrm>
            <a:off x="5148360" y="3633120"/>
            <a:ext cx="340560" cy="401040"/>
          </a:xfrm>
          <a:prstGeom prst="rect">
            <a:avLst/>
          </a:prstGeom>
          <a:ln w="0">
            <a:noFill/>
          </a:ln>
        </p:spPr>
      </p:pic>
      <p:sp>
        <p:nvSpPr>
          <p:cNvPr id="278" name="CustomShape 19"/>
          <p:cNvSpPr/>
          <p:nvPr/>
        </p:nvSpPr>
        <p:spPr>
          <a:xfrm>
            <a:off x="5282640" y="4022640"/>
            <a:ext cx="1130760" cy="396000"/>
          </a:xfrm>
          <a:prstGeom prst="rect">
            <a:avLst/>
          </a:prstGeom>
          <a:noFill/>
          <a:ln w="9525">
            <a:solidFill>
              <a:srgbClr val="000000"/>
            </a:solidFill>
            <a:round/>
          </a:ln>
        </p:spPr>
        <p:style>
          <a:lnRef idx="0"/>
          <a:fillRef idx="0"/>
          <a:effectRef idx="0"/>
          <a:fontRef idx="minor"/>
        </p:style>
        <p:txBody>
          <a:bodyPr lIns="90000" rIns="90000" tIns="91440" bIns="91440">
            <a:spAutoFit/>
          </a:bodyPr>
          <a:p>
            <a:pPr>
              <a:lnSpc>
                <a:spcPct val="100000"/>
              </a:lnSpc>
              <a:tabLst>
                <a:tab algn="l" pos="0"/>
              </a:tabLst>
            </a:pPr>
            <a:r>
              <a:rPr b="1" lang="en-US" sz="1400" spc="-1" strike="noStrike">
                <a:solidFill>
                  <a:srgbClr val="ff3333"/>
                </a:solidFill>
                <a:latin typeface="Arial"/>
                <a:ea typeface="Arial"/>
              </a:rPr>
              <a:t>3</a:t>
            </a:r>
            <a:r>
              <a:rPr b="1" lang="ja" sz="1400" spc="-1" strike="noStrike">
                <a:solidFill>
                  <a:srgbClr val="ff3333"/>
                </a:solidFill>
                <a:latin typeface="Arial"/>
                <a:ea typeface="Arial"/>
              </a:rPr>
              <a:t>を侵害</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9"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0" lang="en-US" sz="2120" spc="-1" strike="noStrike">
                <a:solidFill>
                  <a:srgbClr val="000000"/>
                </a:solidFill>
                <a:latin typeface="Arial"/>
                <a:ea typeface="Arial"/>
              </a:rPr>
              <a:t>2</a:t>
            </a:r>
            <a:r>
              <a:rPr b="0" lang="ja" sz="2120" spc="-1" strike="noStrike">
                <a:solidFill>
                  <a:srgbClr val="000000"/>
                </a:solidFill>
                <a:latin typeface="Arial"/>
                <a:ea typeface="Arial"/>
              </a:rPr>
              <a:t>日目は何もせず、ほとぼりを冷ます・・・</a:t>
            </a:r>
            <a:endParaRPr b="0" lang="en-US" sz="2120" spc="-1" strike="noStrike">
              <a:latin typeface="Arial"/>
            </a:endParaRPr>
          </a:p>
        </p:txBody>
      </p:sp>
      <p:pic>
        <p:nvPicPr>
          <p:cNvPr id="280" name="Google Shape;316;p39" descr=""/>
          <p:cNvPicPr/>
          <p:nvPr/>
        </p:nvPicPr>
        <p:blipFill>
          <a:blip r:embed="rId1"/>
          <a:stretch/>
        </p:blipFill>
        <p:spPr>
          <a:xfrm>
            <a:off x="3276720" y="1170000"/>
            <a:ext cx="3775680" cy="3775680"/>
          </a:xfrm>
          <a:prstGeom prst="rect">
            <a:avLst/>
          </a:prstGeom>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1" name="CustomShape 1"/>
          <p:cNvSpPr/>
          <p:nvPr/>
        </p:nvSpPr>
        <p:spPr>
          <a:xfrm>
            <a:off x="1164960" y="2152800"/>
            <a:ext cx="230436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sp>
        <p:nvSpPr>
          <p:cNvPr id="282" name="CustomShape 2"/>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0" lang="en-US" sz="2120" spc="-1" strike="noStrike">
                <a:solidFill>
                  <a:srgbClr val="000000"/>
                </a:solidFill>
                <a:latin typeface="Arial"/>
                <a:ea typeface="Arial"/>
              </a:rPr>
              <a:t>3</a:t>
            </a:r>
            <a:r>
              <a:rPr b="0" lang="ja" sz="2120" spc="-1" strike="noStrike">
                <a:solidFill>
                  <a:srgbClr val="000000"/>
                </a:solidFill>
                <a:latin typeface="Arial"/>
                <a:ea typeface="Arial"/>
              </a:rPr>
              <a:t>日目 サーバ</a:t>
            </a:r>
            <a:r>
              <a:rPr b="0" lang="en-US" sz="2120" spc="-1" strike="noStrike">
                <a:solidFill>
                  <a:srgbClr val="000000"/>
                </a:solidFill>
                <a:latin typeface="Arial"/>
                <a:ea typeface="Arial"/>
              </a:rPr>
              <a:t>3</a:t>
            </a:r>
            <a:r>
              <a:rPr b="0" lang="ja" sz="2120" spc="-1" strike="noStrike">
                <a:solidFill>
                  <a:srgbClr val="000000"/>
                </a:solidFill>
                <a:latin typeface="Arial"/>
                <a:ea typeface="Arial"/>
              </a:rPr>
              <a:t>から</a:t>
            </a:r>
            <a:r>
              <a:rPr b="0" lang="en-US" sz="2120" spc="-1" strike="noStrike">
                <a:solidFill>
                  <a:srgbClr val="000000"/>
                </a:solidFill>
                <a:latin typeface="Arial"/>
                <a:ea typeface="Arial"/>
              </a:rPr>
              <a:t>rclone</a:t>
            </a:r>
            <a:r>
              <a:rPr b="0" lang="ja" sz="2120" spc="-1" strike="noStrike">
                <a:solidFill>
                  <a:srgbClr val="000000"/>
                </a:solidFill>
                <a:latin typeface="Arial"/>
                <a:ea typeface="Arial"/>
              </a:rPr>
              <a:t>を使って</a:t>
            </a:r>
            <a:r>
              <a:rPr b="1" lang="ja" sz="2120" spc="-1" strike="noStrike">
                <a:solidFill>
                  <a:srgbClr val="ff0000"/>
                </a:solidFill>
                <a:latin typeface="Arial"/>
                <a:ea typeface="Arial"/>
              </a:rPr>
              <a:t>情報を奪取</a:t>
            </a:r>
            <a:endParaRPr b="0" lang="en-US" sz="2120" spc="-1" strike="noStrike">
              <a:latin typeface="Arial"/>
            </a:endParaRPr>
          </a:p>
        </p:txBody>
      </p:sp>
      <p:pic>
        <p:nvPicPr>
          <p:cNvPr id="283" name="Google Shape;323;p40" descr=""/>
          <p:cNvPicPr/>
          <p:nvPr/>
        </p:nvPicPr>
        <p:blipFill>
          <a:blip r:embed="rId1"/>
          <a:stretch/>
        </p:blipFill>
        <p:spPr>
          <a:xfrm>
            <a:off x="2093040" y="1457640"/>
            <a:ext cx="914760" cy="987120"/>
          </a:xfrm>
          <a:prstGeom prst="rect">
            <a:avLst/>
          </a:prstGeom>
          <a:ln w="0">
            <a:noFill/>
          </a:ln>
        </p:spPr>
      </p:pic>
      <p:pic>
        <p:nvPicPr>
          <p:cNvPr id="284" name="Google Shape;324;p40" descr=""/>
          <p:cNvPicPr/>
          <p:nvPr/>
        </p:nvPicPr>
        <p:blipFill>
          <a:blip r:embed="rId2"/>
          <a:stretch/>
        </p:blipFill>
        <p:spPr>
          <a:xfrm>
            <a:off x="191520" y="1589400"/>
            <a:ext cx="850680" cy="850680"/>
          </a:xfrm>
          <a:prstGeom prst="rect">
            <a:avLst/>
          </a:prstGeom>
          <a:ln w="0">
            <a:noFill/>
          </a:ln>
        </p:spPr>
      </p:pic>
      <p:sp>
        <p:nvSpPr>
          <p:cNvPr id="285" name="CustomShape 3"/>
          <p:cNvSpPr/>
          <p:nvPr/>
        </p:nvSpPr>
        <p:spPr>
          <a:xfrm>
            <a:off x="1164960" y="1771560"/>
            <a:ext cx="87336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sp>
        <p:nvSpPr>
          <p:cNvPr id="286" name="CustomShape 4"/>
          <p:cNvSpPr/>
          <p:nvPr/>
        </p:nvSpPr>
        <p:spPr>
          <a:xfrm>
            <a:off x="1905120" y="1066680"/>
            <a:ext cx="1331280" cy="47232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ja" sz="950" spc="-1" strike="noStrike">
                <a:solidFill>
                  <a:srgbClr val="374151"/>
                </a:solidFill>
                <a:latin typeface="Arial"/>
                <a:ea typeface="Arial"/>
              </a:rPr>
              <a:t>脆弱性のある</a:t>
            </a:r>
            <a:r>
              <a:rPr b="0" lang="en-US" sz="950" spc="-1" strike="noStrike">
                <a:solidFill>
                  <a:srgbClr val="374151"/>
                </a:solidFill>
                <a:latin typeface="Arial"/>
                <a:ea typeface="Arial"/>
              </a:rPr>
              <a:t>FortiGate Firewall</a:t>
            </a:r>
            <a:endParaRPr b="0" lang="en-US" sz="950" spc="-1" strike="noStrike">
              <a:latin typeface="Arial"/>
            </a:endParaRPr>
          </a:p>
        </p:txBody>
      </p:sp>
      <p:pic>
        <p:nvPicPr>
          <p:cNvPr id="287" name="Google Shape;327;p40" descr=""/>
          <p:cNvPicPr/>
          <p:nvPr/>
        </p:nvPicPr>
        <p:blipFill>
          <a:blip r:embed="rId3"/>
          <a:stretch/>
        </p:blipFill>
        <p:spPr>
          <a:xfrm>
            <a:off x="1350360" y="1650600"/>
            <a:ext cx="340560" cy="289440"/>
          </a:xfrm>
          <a:prstGeom prst="rect">
            <a:avLst/>
          </a:prstGeom>
          <a:ln w="0">
            <a:noFill/>
          </a:ln>
        </p:spPr>
      </p:pic>
      <p:sp>
        <p:nvSpPr>
          <p:cNvPr id="288" name="CustomShape 5"/>
          <p:cNvSpPr/>
          <p:nvPr/>
        </p:nvSpPr>
        <p:spPr>
          <a:xfrm flipH="1">
            <a:off x="1164240" y="2000160"/>
            <a:ext cx="87336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sp>
        <p:nvSpPr>
          <p:cNvPr id="289" name="CustomShape 6"/>
          <p:cNvSpPr/>
          <p:nvPr/>
        </p:nvSpPr>
        <p:spPr>
          <a:xfrm>
            <a:off x="695520" y="2387880"/>
            <a:ext cx="2793960" cy="45720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en-US" sz="900" spc="-1" strike="noStrike">
                <a:solidFill>
                  <a:srgbClr val="000000"/>
                </a:solidFill>
                <a:latin typeface="Arial"/>
                <a:ea typeface="Arial"/>
              </a:rPr>
              <a:t>FW</a:t>
            </a:r>
            <a:r>
              <a:rPr b="0" lang="ja" sz="900" spc="-1" strike="noStrike">
                <a:solidFill>
                  <a:srgbClr val="000000"/>
                </a:solidFill>
                <a:latin typeface="Arial"/>
                <a:ea typeface="Arial"/>
              </a:rPr>
              <a:t>の脆弱性を付いて接続を行うユーザー名やパスワード等の情報を窃取。内部に侵入</a:t>
            </a:r>
            <a:endParaRPr b="0" lang="en-US" sz="900" spc="-1" strike="noStrike">
              <a:latin typeface="Arial"/>
            </a:endParaRPr>
          </a:p>
        </p:txBody>
      </p:sp>
      <p:sp>
        <p:nvSpPr>
          <p:cNvPr id="290" name="CustomShape 7"/>
          <p:cNvSpPr/>
          <p:nvPr/>
        </p:nvSpPr>
        <p:spPr>
          <a:xfrm>
            <a:off x="608400" y="3610440"/>
            <a:ext cx="3568680" cy="476280"/>
          </a:xfrm>
          <a:prstGeom prst="rect">
            <a:avLst/>
          </a:prstGeom>
          <a:noFill/>
          <a:ln w="0">
            <a:noFill/>
          </a:ln>
        </p:spPr>
        <p:style>
          <a:lnRef idx="0"/>
          <a:fillRef idx="0"/>
          <a:effectRef idx="0"/>
          <a:fontRef idx="minor"/>
        </p:style>
      </p:sp>
      <p:pic>
        <p:nvPicPr>
          <p:cNvPr id="291" name="Google Shape;331;p40" descr=""/>
          <p:cNvPicPr/>
          <p:nvPr/>
        </p:nvPicPr>
        <p:blipFill>
          <a:blip r:embed="rId4"/>
          <a:stretch/>
        </p:blipFill>
        <p:spPr>
          <a:xfrm>
            <a:off x="4701600" y="3544920"/>
            <a:ext cx="695520" cy="823320"/>
          </a:xfrm>
          <a:prstGeom prst="rect">
            <a:avLst/>
          </a:prstGeom>
          <a:ln w="0">
            <a:noFill/>
          </a:ln>
        </p:spPr>
      </p:pic>
      <p:sp>
        <p:nvSpPr>
          <p:cNvPr id="292" name="CustomShape 8"/>
          <p:cNvSpPr/>
          <p:nvPr/>
        </p:nvSpPr>
        <p:spPr>
          <a:xfrm>
            <a:off x="4663080" y="3340080"/>
            <a:ext cx="3568680" cy="30456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ja" sz="800" spc="-1" strike="noStrike">
                <a:solidFill>
                  <a:srgbClr val="000000"/>
                </a:solidFill>
                <a:latin typeface="Arial"/>
                <a:ea typeface="Arial"/>
              </a:rPr>
              <a:t>ドメインサーバ</a:t>
            </a:r>
            <a:r>
              <a:rPr b="0" lang="en-US" sz="800" spc="-1" strike="noStrike">
                <a:solidFill>
                  <a:srgbClr val="000000"/>
                </a:solidFill>
                <a:latin typeface="Arial"/>
                <a:ea typeface="Arial"/>
              </a:rPr>
              <a:t>3</a:t>
            </a:r>
            <a:endParaRPr b="0" lang="en-US" sz="800" spc="-1" strike="noStrike">
              <a:latin typeface="Arial"/>
            </a:endParaRPr>
          </a:p>
        </p:txBody>
      </p:sp>
      <p:sp>
        <p:nvSpPr>
          <p:cNvPr id="293" name="CustomShape 9"/>
          <p:cNvSpPr/>
          <p:nvPr/>
        </p:nvSpPr>
        <p:spPr>
          <a:xfrm rot="2992800">
            <a:off x="3185280" y="3047760"/>
            <a:ext cx="185040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pic>
        <p:nvPicPr>
          <p:cNvPr id="294" name="Google Shape;334;p40" descr=""/>
          <p:cNvPicPr/>
          <p:nvPr/>
        </p:nvPicPr>
        <p:blipFill>
          <a:blip r:embed="rId5"/>
          <a:stretch/>
        </p:blipFill>
        <p:spPr>
          <a:xfrm>
            <a:off x="5148360" y="3633120"/>
            <a:ext cx="340560" cy="401040"/>
          </a:xfrm>
          <a:prstGeom prst="rect">
            <a:avLst/>
          </a:prstGeom>
          <a:ln w="0">
            <a:noFill/>
          </a:ln>
        </p:spPr>
      </p:pic>
      <p:sp>
        <p:nvSpPr>
          <p:cNvPr id="295" name="CustomShape 10"/>
          <p:cNvSpPr/>
          <p:nvPr/>
        </p:nvSpPr>
        <p:spPr>
          <a:xfrm>
            <a:off x="5282640" y="4022640"/>
            <a:ext cx="1130760" cy="396000"/>
          </a:xfrm>
          <a:prstGeom prst="rect">
            <a:avLst/>
          </a:prstGeom>
          <a:noFill/>
          <a:ln w="9525">
            <a:solidFill>
              <a:srgbClr val="000000"/>
            </a:solidFill>
            <a:round/>
          </a:ln>
        </p:spPr>
        <p:style>
          <a:lnRef idx="0"/>
          <a:fillRef idx="0"/>
          <a:effectRef idx="0"/>
          <a:fontRef idx="minor"/>
        </p:style>
        <p:txBody>
          <a:bodyPr lIns="90000" rIns="90000" tIns="91440" bIns="91440">
            <a:spAutoFit/>
          </a:bodyPr>
          <a:p>
            <a:pPr>
              <a:lnSpc>
                <a:spcPct val="100000"/>
              </a:lnSpc>
              <a:tabLst>
                <a:tab algn="l" pos="0"/>
              </a:tabLst>
            </a:pPr>
            <a:r>
              <a:rPr b="1" lang="en-US" sz="1400" spc="-1" strike="noStrike">
                <a:solidFill>
                  <a:srgbClr val="ff3333"/>
                </a:solidFill>
                <a:latin typeface="Arial"/>
                <a:ea typeface="Arial"/>
              </a:rPr>
              <a:t>3</a:t>
            </a:r>
            <a:r>
              <a:rPr b="1" lang="ja" sz="1400" spc="-1" strike="noStrike">
                <a:solidFill>
                  <a:srgbClr val="ff3333"/>
                </a:solidFill>
                <a:latin typeface="Arial"/>
                <a:ea typeface="Arial"/>
              </a:rPr>
              <a:t>を侵害</a:t>
            </a:r>
            <a:endParaRPr b="0" lang="en-US" sz="1400" spc="-1" strike="noStrike">
              <a:latin typeface="Arial"/>
            </a:endParaRPr>
          </a:p>
        </p:txBody>
      </p:sp>
      <p:pic>
        <p:nvPicPr>
          <p:cNvPr id="296" name="Google Shape;336;p40" descr=""/>
          <p:cNvPicPr/>
          <p:nvPr/>
        </p:nvPicPr>
        <p:blipFill>
          <a:blip r:embed="rId6"/>
          <a:stretch/>
        </p:blipFill>
        <p:spPr>
          <a:xfrm>
            <a:off x="3468960" y="3872880"/>
            <a:ext cx="1130760" cy="1130760"/>
          </a:xfrm>
          <a:prstGeom prst="rect">
            <a:avLst/>
          </a:prstGeom>
          <a:ln w="0">
            <a:noFill/>
          </a:ln>
        </p:spPr>
      </p:pic>
      <p:sp>
        <p:nvSpPr>
          <p:cNvPr id="297" name="CustomShape 11"/>
          <p:cNvSpPr/>
          <p:nvPr/>
        </p:nvSpPr>
        <p:spPr>
          <a:xfrm>
            <a:off x="844560" y="3729960"/>
            <a:ext cx="1361160" cy="609120"/>
          </a:xfrm>
          <a:prstGeom prst="rect">
            <a:avLst/>
          </a:prstGeom>
          <a:noFill/>
          <a:ln w="9525">
            <a:solidFill>
              <a:srgbClr val="000000"/>
            </a:solidFill>
            <a:round/>
          </a:ln>
        </p:spPr>
        <p:style>
          <a:lnRef idx="0"/>
          <a:fillRef idx="0"/>
          <a:effectRef idx="0"/>
          <a:fontRef idx="minor"/>
        </p:style>
        <p:txBody>
          <a:bodyPr lIns="90000" rIns="90000" tIns="91440" bIns="91440">
            <a:spAutoFit/>
          </a:bodyPr>
          <a:p>
            <a:pPr>
              <a:lnSpc>
                <a:spcPct val="100000"/>
              </a:lnSpc>
              <a:tabLst>
                <a:tab algn="l" pos="0"/>
              </a:tabLst>
            </a:pPr>
            <a:r>
              <a:rPr b="1" lang="en-US" sz="1400" spc="-1" strike="noStrike">
                <a:solidFill>
                  <a:srgbClr val="ff3333"/>
                </a:solidFill>
                <a:latin typeface="Arial"/>
                <a:ea typeface="Arial"/>
              </a:rPr>
              <a:t>rclone</a:t>
            </a:r>
            <a:r>
              <a:rPr b="1" lang="ja" sz="1400" spc="-1" strike="noStrike">
                <a:solidFill>
                  <a:srgbClr val="ff3333"/>
                </a:solidFill>
                <a:latin typeface="Arial"/>
                <a:ea typeface="Arial"/>
              </a:rPr>
              <a:t>で情報を奪取</a:t>
            </a:r>
            <a:endParaRPr b="0" lang="en-US" sz="1400" spc="-1" strike="noStrike">
              <a:latin typeface="Arial"/>
            </a:endParaRPr>
          </a:p>
        </p:txBody>
      </p:sp>
      <p:sp>
        <p:nvSpPr>
          <p:cNvPr id="298" name="CustomShape 12"/>
          <p:cNvSpPr/>
          <p:nvPr/>
        </p:nvSpPr>
        <p:spPr>
          <a:xfrm>
            <a:off x="154800" y="2516040"/>
            <a:ext cx="452880" cy="289440"/>
          </a:xfrm>
          <a:prstGeom prst="can">
            <a:avLst>
              <a:gd name="adj" fmla="val 25000"/>
            </a:avLst>
          </a:prstGeom>
          <a:solidFill>
            <a:srgbClr val="999999"/>
          </a:solidFill>
          <a:ln w="9525">
            <a:solidFill>
              <a:schemeClr val="dk2"/>
            </a:solidFill>
            <a:round/>
          </a:ln>
        </p:spPr>
        <p:style>
          <a:lnRef idx="0"/>
          <a:fillRef idx="0"/>
          <a:effectRef idx="0"/>
          <a:fontRef idx="minor"/>
        </p:style>
      </p:sp>
      <p:sp>
        <p:nvSpPr>
          <p:cNvPr id="299" name="CustomShape 13"/>
          <p:cNvSpPr/>
          <p:nvPr/>
        </p:nvSpPr>
        <p:spPr>
          <a:xfrm rot="1285800">
            <a:off x="650520" y="3391920"/>
            <a:ext cx="3011040" cy="307080"/>
          </a:xfrm>
          <a:prstGeom prst="leftRightArrow">
            <a:avLst>
              <a:gd name="adj1" fmla="val 50000"/>
              <a:gd name="adj2" fmla="val 50000"/>
            </a:avLst>
          </a:prstGeom>
          <a:solidFill>
            <a:srgbClr val="ea9999"/>
          </a:solidFill>
          <a:ln w="9525">
            <a:solidFill>
              <a:schemeClr val="dk2"/>
            </a:solidFill>
            <a:round/>
          </a:ln>
        </p:spPr>
        <p:style>
          <a:lnRef idx="0"/>
          <a:fillRef idx="0"/>
          <a:effectRef idx="0"/>
          <a:fontRef idx="minor"/>
        </p:style>
      </p:sp>
      <p:sp>
        <p:nvSpPr>
          <p:cNvPr id="300" name="CustomShape 14"/>
          <p:cNvSpPr/>
          <p:nvPr/>
        </p:nvSpPr>
        <p:spPr>
          <a:xfrm rot="20343000">
            <a:off x="4435200" y="4126680"/>
            <a:ext cx="370800" cy="92160"/>
          </a:xfrm>
          <a:prstGeom prst="leftRightArrow">
            <a:avLst>
              <a:gd name="adj1" fmla="val 50000"/>
              <a:gd name="adj2" fmla="val 50000"/>
            </a:avLst>
          </a:prstGeom>
          <a:solidFill>
            <a:schemeClr val="lt2"/>
          </a:solidFill>
          <a:ln w="9525">
            <a:solidFill>
              <a:schemeClr val="dk2"/>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CustomShape 1"/>
          <p:cNvSpPr/>
          <p:nvPr/>
        </p:nvSpPr>
        <p:spPr>
          <a:xfrm>
            <a:off x="1164960" y="2152800"/>
            <a:ext cx="230436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sp>
        <p:nvSpPr>
          <p:cNvPr id="302" name="CustomShape 2"/>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0" lang="en-US" sz="2120" spc="-1" strike="noStrike">
                <a:solidFill>
                  <a:srgbClr val="000000"/>
                </a:solidFill>
                <a:latin typeface="Arial"/>
                <a:ea typeface="Arial"/>
              </a:rPr>
              <a:t>4</a:t>
            </a:r>
            <a:r>
              <a:rPr b="0" lang="ja" sz="2120" spc="-1" strike="noStrike">
                <a:solidFill>
                  <a:srgbClr val="000000"/>
                </a:solidFill>
                <a:latin typeface="Arial"/>
                <a:ea typeface="Arial"/>
              </a:rPr>
              <a:t>日目 サーバ</a:t>
            </a:r>
            <a:r>
              <a:rPr b="0" lang="en-US" sz="2120" spc="-1" strike="noStrike">
                <a:solidFill>
                  <a:srgbClr val="000000"/>
                </a:solidFill>
                <a:latin typeface="Arial"/>
                <a:ea typeface="Arial"/>
              </a:rPr>
              <a:t>4</a:t>
            </a:r>
            <a:r>
              <a:rPr b="0" lang="ja" sz="2120" spc="-1" strike="noStrike">
                <a:solidFill>
                  <a:srgbClr val="000000"/>
                </a:solidFill>
                <a:latin typeface="Arial"/>
                <a:ea typeface="Arial"/>
              </a:rPr>
              <a:t>と</a:t>
            </a:r>
            <a:r>
              <a:rPr b="0" lang="en-US" sz="2120" spc="-1" strike="noStrike">
                <a:solidFill>
                  <a:srgbClr val="000000"/>
                </a:solidFill>
                <a:latin typeface="Arial"/>
                <a:ea typeface="Arial"/>
              </a:rPr>
              <a:t>300</a:t>
            </a:r>
            <a:r>
              <a:rPr b="0" lang="ja" sz="2120" spc="-1" strike="noStrike">
                <a:solidFill>
                  <a:srgbClr val="000000"/>
                </a:solidFill>
                <a:latin typeface="Arial"/>
                <a:ea typeface="Arial"/>
              </a:rPr>
              <a:t>台の</a:t>
            </a:r>
            <a:r>
              <a:rPr b="0" lang="en-US" sz="2120" spc="-1" strike="noStrike">
                <a:solidFill>
                  <a:srgbClr val="000000"/>
                </a:solidFill>
                <a:latin typeface="Arial"/>
                <a:ea typeface="Arial"/>
              </a:rPr>
              <a:t>PC</a:t>
            </a:r>
            <a:r>
              <a:rPr b="0" lang="ja" sz="2120" spc="-1" strike="noStrike">
                <a:solidFill>
                  <a:srgbClr val="000000"/>
                </a:solidFill>
                <a:latin typeface="Arial"/>
                <a:ea typeface="Arial"/>
              </a:rPr>
              <a:t>に</a:t>
            </a:r>
            <a:r>
              <a:rPr b="0" lang="en-US" sz="2120" spc="-1" strike="noStrike">
                <a:solidFill>
                  <a:srgbClr val="000000"/>
                </a:solidFill>
                <a:latin typeface="Arial"/>
                <a:ea typeface="Arial"/>
              </a:rPr>
              <a:t>Conti</a:t>
            </a:r>
            <a:r>
              <a:rPr b="0" lang="ja" sz="2120" spc="-1" strike="noStrike">
                <a:solidFill>
                  <a:srgbClr val="000000"/>
                </a:solidFill>
                <a:latin typeface="Arial"/>
                <a:ea typeface="Arial"/>
              </a:rPr>
              <a:t>をばらまく</a:t>
            </a:r>
            <a:endParaRPr b="0" lang="en-US" sz="2120" spc="-1" strike="noStrike">
              <a:latin typeface="Arial"/>
            </a:endParaRPr>
          </a:p>
        </p:txBody>
      </p:sp>
      <p:pic>
        <p:nvPicPr>
          <p:cNvPr id="303" name="Google Shape;347;p41" descr=""/>
          <p:cNvPicPr/>
          <p:nvPr/>
        </p:nvPicPr>
        <p:blipFill>
          <a:blip r:embed="rId1"/>
          <a:stretch/>
        </p:blipFill>
        <p:spPr>
          <a:xfrm>
            <a:off x="2093040" y="1457640"/>
            <a:ext cx="914760" cy="987120"/>
          </a:xfrm>
          <a:prstGeom prst="rect">
            <a:avLst/>
          </a:prstGeom>
          <a:ln w="0">
            <a:noFill/>
          </a:ln>
        </p:spPr>
      </p:pic>
      <p:pic>
        <p:nvPicPr>
          <p:cNvPr id="304" name="Google Shape;348;p41" descr=""/>
          <p:cNvPicPr/>
          <p:nvPr/>
        </p:nvPicPr>
        <p:blipFill>
          <a:blip r:embed="rId2"/>
          <a:stretch/>
        </p:blipFill>
        <p:spPr>
          <a:xfrm>
            <a:off x="191520" y="1589400"/>
            <a:ext cx="850680" cy="850680"/>
          </a:xfrm>
          <a:prstGeom prst="rect">
            <a:avLst/>
          </a:prstGeom>
          <a:ln w="0">
            <a:noFill/>
          </a:ln>
        </p:spPr>
      </p:pic>
      <p:sp>
        <p:nvSpPr>
          <p:cNvPr id="305" name="CustomShape 3"/>
          <p:cNvSpPr/>
          <p:nvPr/>
        </p:nvSpPr>
        <p:spPr>
          <a:xfrm>
            <a:off x="1164960" y="1771560"/>
            <a:ext cx="87336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sp>
        <p:nvSpPr>
          <p:cNvPr id="306" name="CustomShape 4"/>
          <p:cNvSpPr/>
          <p:nvPr/>
        </p:nvSpPr>
        <p:spPr>
          <a:xfrm>
            <a:off x="1905120" y="1066680"/>
            <a:ext cx="1331280" cy="47232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ja" sz="950" spc="-1" strike="noStrike">
                <a:solidFill>
                  <a:srgbClr val="374151"/>
                </a:solidFill>
                <a:latin typeface="Arial"/>
                <a:ea typeface="Arial"/>
              </a:rPr>
              <a:t>脆弱性のある</a:t>
            </a:r>
            <a:r>
              <a:rPr b="0" lang="en-US" sz="950" spc="-1" strike="noStrike">
                <a:solidFill>
                  <a:srgbClr val="374151"/>
                </a:solidFill>
                <a:latin typeface="Arial"/>
                <a:ea typeface="Arial"/>
              </a:rPr>
              <a:t>FortiGate Firewall</a:t>
            </a:r>
            <a:endParaRPr b="0" lang="en-US" sz="950" spc="-1" strike="noStrike">
              <a:latin typeface="Arial"/>
            </a:endParaRPr>
          </a:p>
        </p:txBody>
      </p:sp>
      <p:pic>
        <p:nvPicPr>
          <p:cNvPr id="307" name="Google Shape;351;p41" descr=""/>
          <p:cNvPicPr/>
          <p:nvPr/>
        </p:nvPicPr>
        <p:blipFill>
          <a:blip r:embed="rId3"/>
          <a:stretch/>
        </p:blipFill>
        <p:spPr>
          <a:xfrm>
            <a:off x="1350360" y="1650600"/>
            <a:ext cx="340560" cy="289440"/>
          </a:xfrm>
          <a:prstGeom prst="rect">
            <a:avLst/>
          </a:prstGeom>
          <a:ln w="0">
            <a:noFill/>
          </a:ln>
        </p:spPr>
      </p:pic>
      <p:sp>
        <p:nvSpPr>
          <p:cNvPr id="308" name="CustomShape 5"/>
          <p:cNvSpPr/>
          <p:nvPr/>
        </p:nvSpPr>
        <p:spPr>
          <a:xfrm flipH="1">
            <a:off x="1164240" y="2000160"/>
            <a:ext cx="87336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pic>
        <p:nvPicPr>
          <p:cNvPr id="309" name="Google Shape;353;p41" descr=""/>
          <p:cNvPicPr/>
          <p:nvPr/>
        </p:nvPicPr>
        <p:blipFill>
          <a:blip r:embed="rId4"/>
          <a:stretch/>
        </p:blipFill>
        <p:spPr>
          <a:xfrm>
            <a:off x="4701600" y="3544920"/>
            <a:ext cx="695520" cy="823320"/>
          </a:xfrm>
          <a:prstGeom prst="rect">
            <a:avLst/>
          </a:prstGeom>
          <a:ln w="0">
            <a:noFill/>
          </a:ln>
        </p:spPr>
      </p:pic>
      <p:sp>
        <p:nvSpPr>
          <p:cNvPr id="310" name="CustomShape 6"/>
          <p:cNvSpPr/>
          <p:nvPr/>
        </p:nvSpPr>
        <p:spPr>
          <a:xfrm>
            <a:off x="4663080" y="3340080"/>
            <a:ext cx="3568680" cy="30456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ja" sz="800" spc="-1" strike="noStrike">
                <a:solidFill>
                  <a:srgbClr val="000000"/>
                </a:solidFill>
                <a:latin typeface="Arial"/>
                <a:ea typeface="Arial"/>
              </a:rPr>
              <a:t>ドメインサーバ</a:t>
            </a:r>
            <a:r>
              <a:rPr b="0" lang="en-US" sz="800" spc="-1" strike="noStrike">
                <a:solidFill>
                  <a:srgbClr val="000000"/>
                </a:solidFill>
                <a:latin typeface="Arial"/>
                <a:ea typeface="Arial"/>
              </a:rPr>
              <a:t>3</a:t>
            </a:r>
            <a:endParaRPr b="0" lang="en-US" sz="800" spc="-1" strike="noStrike">
              <a:latin typeface="Arial"/>
            </a:endParaRPr>
          </a:p>
        </p:txBody>
      </p:sp>
      <p:sp>
        <p:nvSpPr>
          <p:cNvPr id="311" name="CustomShape 7"/>
          <p:cNvSpPr/>
          <p:nvPr/>
        </p:nvSpPr>
        <p:spPr>
          <a:xfrm rot="2992800">
            <a:off x="3185280" y="3047760"/>
            <a:ext cx="185040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pic>
        <p:nvPicPr>
          <p:cNvPr id="312" name="Google Shape;356;p41" descr=""/>
          <p:cNvPicPr/>
          <p:nvPr/>
        </p:nvPicPr>
        <p:blipFill>
          <a:blip r:embed="rId5"/>
          <a:stretch/>
        </p:blipFill>
        <p:spPr>
          <a:xfrm>
            <a:off x="5148360" y="3633120"/>
            <a:ext cx="340560" cy="401040"/>
          </a:xfrm>
          <a:prstGeom prst="rect">
            <a:avLst/>
          </a:prstGeom>
          <a:ln w="0">
            <a:noFill/>
          </a:ln>
        </p:spPr>
      </p:pic>
      <p:sp>
        <p:nvSpPr>
          <p:cNvPr id="313" name="CustomShape 8"/>
          <p:cNvSpPr/>
          <p:nvPr/>
        </p:nvSpPr>
        <p:spPr>
          <a:xfrm>
            <a:off x="154800" y="2516040"/>
            <a:ext cx="452880" cy="289440"/>
          </a:xfrm>
          <a:prstGeom prst="can">
            <a:avLst>
              <a:gd name="adj" fmla="val 25000"/>
            </a:avLst>
          </a:prstGeom>
          <a:solidFill>
            <a:srgbClr val="999999"/>
          </a:solidFill>
          <a:ln w="9525">
            <a:solidFill>
              <a:schemeClr val="dk2"/>
            </a:solidFill>
            <a:round/>
          </a:ln>
        </p:spPr>
        <p:style>
          <a:lnRef idx="0"/>
          <a:fillRef idx="0"/>
          <a:effectRef idx="0"/>
          <a:fontRef idx="minor"/>
        </p:style>
      </p:sp>
      <p:pic>
        <p:nvPicPr>
          <p:cNvPr id="314" name="Google Shape;358;p41" descr=""/>
          <p:cNvPicPr/>
          <p:nvPr/>
        </p:nvPicPr>
        <p:blipFill>
          <a:blip r:embed="rId6"/>
          <a:stretch/>
        </p:blipFill>
        <p:spPr>
          <a:xfrm>
            <a:off x="5082480" y="2021040"/>
            <a:ext cx="695520" cy="823320"/>
          </a:xfrm>
          <a:prstGeom prst="rect">
            <a:avLst/>
          </a:prstGeom>
          <a:ln w="0">
            <a:noFill/>
          </a:ln>
        </p:spPr>
      </p:pic>
      <p:sp>
        <p:nvSpPr>
          <p:cNvPr id="315" name="CustomShape 9"/>
          <p:cNvSpPr/>
          <p:nvPr/>
        </p:nvSpPr>
        <p:spPr>
          <a:xfrm>
            <a:off x="4815360" y="1739880"/>
            <a:ext cx="3568680" cy="30456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ja" sz="800" spc="-1" strike="noStrike">
                <a:solidFill>
                  <a:srgbClr val="000000"/>
                </a:solidFill>
                <a:latin typeface="Arial"/>
                <a:ea typeface="Arial"/>
              </a:rPr>
              <a:t>ドメインサーバ</a:t>
            </a:r>
            <a:r>
              <a:rPr b="0" lang="en-US" sz="800" spc="-1" strike="noStrike">
                <a:solidFill>
                  <a:srgbClr val="000000"/>
                </a:solidFill>
                <a:latin typeface="Arial"/>
                <a:ea typeface="Arial"/>
              </a:rPr>
              <a:t>4</a:t>
            </a:r>
            <a:endParaRPr b="0" lang="en-US" sz="800" spc="-1" strike="noStrike">
              <a:latin typeface="Arial"/>
            </a:endParaRPr>
          </a:p>
        </p:txBody>
      </p:sp>
      <p:sp>
        <p:nvSpPr>
          <p:cNvPr id="316" name="CustomShape 10"/>
          <p:cNvSpPr/>
          <p:nvPr/>
        </p:nvSpPr>
        <p:spPr>
          <a:xfrm rot="17814600">
            <a:off x="4911120" y="3021120"/>
            <a:ext cx="42300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pic>
        <p:nvPicPr>
          <p:cNvPr id="317" name="Google Shape;361;p41" descr=""/>
          <p:cNvPicPr/>
          <p:nvPr/>
        </p:nvPicPr>
        <p:blipFill>
          <a:blip r:embed="rId7"/>
          <a:stretch/>
        </p:blipFill>
        <p:spPr>
          <a:xfrm>
            <a:off x="5376960" y="2185200"/>
            <a:ext cx="340560" cy="401040"/>
          </a:xfrm>
          <a:prstGeom prst="rect">
            <a:avLst/>
          </a:prstGeom>
          <a:ln w="0">
            <a:noFill/>
          </a:ln>
        </p:spPr>
      </p:pic>
      <p:pic>
        <p:nvPicPr>
          <p:cNvPr id="318" name="Google Shape;362;p41" descr=""/>
          <p:cNvPicPr/>
          <p:nvPr/>
        </p:nvPicPr>
        <p:blipFill>
          <a:blip r:embed="rId8"/>
          <a:stretch/>
        </p:blipFill>
        <p:spPr>
          <a:xfrm>
            <a:off x="5518800" y="2586960"/>
            <a:ext cx="340560" cy="393120"/>
          </a:xfrm>
          <a:prstGeom prst="rect">
            <a:avLst/>
          </a:prstGeom>
          <a:ln w="0">
            <a:noFill/>
          </a:ln>
        </p:spPr>
      </p:pic>
      <p:pic>
        <p:nvPicPr>
          <p:cNvPr id="319" name="Google Shape;363;p41" descr=""/>
          <p:cNvPicPr/>
          <p:nvPr/>
        </p:nvPicPr>
        <p:blipFill>
          <a:blip r:embed="rId9"/>
          <a:stretch/>
        </p:blipFill>
        <p:spPr>
          <a:xfrm>
            <a:off x="6414120" y="1543680"/>
            <a:ext cx="542160" cy="412200"/>
          </a:xfrm>
          <a:prstGeom prst="rect">
            <a:avLst/>
          </a:prstGeom>
          <a:ln w="0">
            <a:noFill/>
          </a:ln>
        </p:spPr>
      </p:pic>
      <p:pic>
        <p:nvPicPr>
          <p:cNvPr id="320" name="Google Shape;364;p41" descr=""/>
          <p:cNvPicPr/>
          <p:nvPr/>
        </p:nvPicPr>
        <p:blipFill>
          <a:blip r:embed="rId10"/>
          <a:stretch/>
        </p:blipFill>
        <p:spPr>
          <a:xfrm>
            <a:off x="6642720" y="1696320"/>
            <a:ext cx="542160" cy="412200"/>
          </a:xfrm>
          <a:prstGeom prst="rect">
            <a:avLst/>
          </a:prstGeom>
          <a:ln w="0">
            <a:noFill/>
          </a:ln>
        </p:spPr>
      </p:pic>
      <p:pic>
        <p:nvPicPr>
          <p:cNvPr id="321" name="Google Shape;365;p41" descr=""/>
          <p:cNvPicPr/>
          <p:nvPr/>
        </p:nvPicPr>
        <p:blipFill>
          <a:blip r:embed="rId11"/>
          <a:stretch/>
        </p:blipFill>
        <p:spPr>
          <a:xfrm>
            <a:off x="6871320" y="1467720"/>
            <a:ext cx="542160" cy="412200"/>
          </a:xfrm>
          <a:prstGeom prst="rect">
            <a:avLst/>
          </a:prstGeom>
          <a:ln w="0">
            <a:noFill/>
          </a:ln>
        </p:spPr>
      </p:pic>
      <p:pic>
        <p:nvPicPr>
          <p:cNvPr id="322" name="Google Shape;366;p41" descr=""/>
          <p:cNvPicPr/>
          <p:nvPr/>
        </p:nvPicPr>
        <p:blipFill>
          <a:blip r:embed="rId12"/>
          <a:stretch/>
        </p:blipFill>
        <p:spPr>
          <a:xfrm>
            <a:off x="6642720" y="1162800"/>
            <a:ext cx="542160" cy="412200"/>
          </a:xfrm>
          <a:prstGeom prst="rect">
            <a:avLst/>
          </a:prstGeom>
          <a:ln w="0">
            <a:noFill/>
          </a:ln>
        </p:spPr>
      </p:pic>
      <p:pic>
        <p:nvPicPr>
          <p:cNvPr id="323" name="Google Shape;367;p41" descr=""/>
          <p:cNvPicPr/>
          <p:nvPr/>
        </p:nvPicPr>
        <p:blipFill>
          <a:blip r:embed="rId13"/>
          <a:stretch/>
        </p:blipFill>
        <p:spPr>
          <a:xfrm>
            <a:off x="7282080" y="1194840"/>
            <a:ext cx="340560" cy="401040"/>
          </a:xfrm>
          <a:prstGeom prst="rect">
            <a:avLst/>
          </a:prstGeom>
          <a:ln w="0">
            <a:noFill/>
          </a:ln>
        </p:spPr>
      </p:pic>
      <p:pic>
        <p:nvPicPr>
          <p:cNvPr id="324" name="Google Shape;368;p41" descr=""/>
          <p:cNvPicPr/>
          <p:nvPr/>
        </p:nvPicPr>
        <p:blipFill>
          <a:blip r:embed="rId14"/>
          <a:stretch/>
        </p:blipFill>
        <p:spPr>
          <a:xfrm>
            <a:off x="7423920" y="1596240"/>
            <a:ext cx="340560" cy="393120"/>
          </a:xfrm>
          <a:prstGeom prst="rect">
            <a:avLst/>
          </a:prstGeom>
          <a:ln w="0">
            <a:noFill/>
          </a:ln>
        </p:spPr>
      </p:pic>
      <p:sp>
        <p:nvSpPr>
          <p:cNvPr id="325" name="CustomShape 11"/>
          <p:cNvSpPr/>
          <p:nvPr/>
        </p:nvSpPr>
        <p:spPr>
          <a:xfrm rot="18654000">
            <a:off x="5265000" y="2937960"/>
            <a:ext cx="163512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4" name="Google Shape;63;p15" descr=""/>
          <p:cNvPicPr/>
          <p:nvPr/>
        </p:nvPicPr>
        <p:blipFill>
          <a:blip r:embed="rId1"/>
          <a:stretch/>
        </p:blipFill>
        <p:spPr>
          <a:xfrm>
            <a:off x="2873880" y="3120480"/>
            <a:ext cx="2495520" cy="1390320"/>
          </a:xfrm>
          <a:prstGeom prst="rect">
            <a:avLst/>
          </a:prstGeom>
          <a:ln w="0">
            <a:noFill/>
          </a:ln>
        </p:spPr>
      </p:pic>
      <p:sp>
        <p:nvSpPr>
          <p:cNvPr id="125" name="CustomShape 1"/>
          <p:cNvSpPr/>
          <p:nvPr/>
        </p:nvSpPr>
        <p:spPr>
          <a:xfrm>
            <a:off x="382320" y="108720"/>
            <a:ext cx="8228160" cy="857520"/>
          </a:xfrm>
          <a:prstGeom prst="rect">
            <a:avLst/>
          </a:prstGeom>
          <a:noFill/>
          <a:ln w="0">
            <a:noFill/>
          </a:ln>
        </p:spPr>
        <p:style>
          <a:lnRef idx="0"/>
          <a:fillRef idx="0"/>
          <a:effectRef idx="0"/>
          <a:fontRef idx="minor"/>
        </p:style>
        <p:txBody>
          <a:bodyPr lIns="0" rIns="0" tIns="0" bIns="0" anchor="ctr">
            <a:noAutofit/>
          </a:bodyPr>
          <a:p>
            <a:pPr>
              <a:lnSpc>
                <a:spcPct val="100000"/>
              </a:lnSpc>
              <a:tabLst>
                <a:tab algn="l" pos="0"/>
              </a:tabLst>
            </a:pPr>
            <a:r>
              <a:rPr b="0" lang="ja" sz="4000" spc="-1" strike="noStrike">
                <a:solidFill>
                  <a:srgbClr val="000000"/>
                </a:solidFill>
                <a:latin typeface="MS PGothic"/>
                <a:ea typeface="MS PGothic"/>
              </a:rPr>
              <a:t>ランサムウェア</a:t>
            </a:r>
            <a:endParaRPr b="0" lang="en-US" sz="4000" spc="-1" strike="noStrike">
              <a:latin typeface="Arial"/>
            </a:endParaRPr>
          </a:p>
        </p:txBody>
      </p:sp>
      <p:sp>
        <p:nvSpPr>
          <p:cNvPr id="126" name="CustomShape 2"/>
          <p:cNvSpPr/>
          <p:nvPr/>
        </p:nvSpPr>
        <p:spPr>
          <a:xfrm>
            <a:off x="8244360" y="54000"/>
            <a:ext cx="754920" cy="572760"/>
          </a:xfrm>
          <a:prstGeom prst="rect">
            <a:avLst/>
          </a:prstGeom>
          <a:solidFill>
            <a:srgbClr val="ffffff"/>
          </a:solidFill>
          <a:ln w="25550">
            <a:solidFill>
              <a:srgbClr val="ffffff"/>
            </a:solidFill>
            <a:round/>
          </a:ln>
        </p:spPr>
        <p:style>
          <a:lnRef idx="0"/>
          <a:fillRef idx="0"/>
          <a:effectRef idx="0"/>
          <a:fontRef idx="minor"/>
        </p:style>
      </p:sp>
      <p:sp>
        <p:nvSpPr>
          <p:cNvPr id="127" name="CustomShape 3"/>
          <p:cNvSpPr/>
          <p:nvPr/>
        </p:nvSpPr>
        <p:spPr>
          <a:xfrm>
            <a:off x="36000" y="4806000"/>
            <a:ext cx="8999280" cy="336960"/>
          </a:xfrm>
          <a:prstGeom prst="rect">
            <a:avLst/>
          </a:prstGeom>
          <a:solidFill>
            <a:srgbClr val="ffffff"/>
          </a:solidFill>
          <a:ln w="9525">
            <a:solidFill>
              <a:srgbClr val="ffffff"/>
            </a:solidFill>
            <a:round/>
          </a:ln>
        </p:spPr>
        <p:style>
          <a:lnRef idx="0"/>
          <a:fillRef idx="0"/>
          <a:effectRef idx="0"/>
          <a:fontRef idx="minor"/>
        </p:style>
      </p:sp>
      <p:sp>
        <p:nvSpPr>
          <p:cNvPr id="128" name="CustomShape 4"/>
          <p:cNvSpPr/>
          <p:nvPr/>
        </p:nvSpPr>
        <p:spPr>
          <a:xfrm>
            <a:off x="218520" y="1080720"/>
            <a:ext cx="8816760" cy="3610440"/>
          </a:xfrm>
          <a:prstGeom prst="rect">
            <a:avLst/>
          </a:prstGeom>
          <a:noFill/>
          <a:ln w="0">
            <a:noFill/>
          </a:ln>
        </p:spPr>
        <p:style>
          <a:lnRef idx="0"/>
          <a:fillRef idx="0"/>
          <a:effectRef idx="0"/>
          <a:fontRef idx="minor"/>
        </p:style>
        <p:txBody>
          <a:bodyPr lIns="82800" rIns="82800" tIns="41400" bIns="41400">
            <a:noAutofit/>
          </a:bodyPr>
          <a:p>
            <a:pPr>
              <a:lnSpc>
                <a:spcPct val="100000"/>
              </a:lnSpc>
              <a:tabLst>
                <a:tab algn="l" pos="0"/>
              </a:tabLst>
            </a:pPr>
            <a:r>
              <a:rPr b="1" lang="ja" sz="1800" spc="-1" strike="noStrike">
                <a:solidFill>
                  <a:srgbClr val="000000"/>
                </a:solidFill>
                <a:latin typeface="MS PGothic"/>
                <a:ea typeface="MS PGothic"/>
              </a:rPr>
              <a:t>ランサムウェア</a:t>
            </a:r>
            <a:endParaRPr b="0" lang="en-US" sz="1800" spc="-1" strike="noStrike">
              <a:latin typeface="Arial"/>
            </a:endParaRPr>
          </a:p>
          <a:p>
            <a:pPr>
              <a:lnSpc>
                <a:spcPct val="100000"/>
              </a:lnSpc>
              <a:tabLst>
                <a:tab algn="l" pos="0"/>
              </a:tabLst>
            </a:pPr>
            <a:r>
              <a:rPr b="0" lang="ja" sz="1800" spc="-1" strike="noStrike">
                <a:solidFill>
                  <a:srgbClr val="000000"/>
                </a:solidFill>
                <a:latin typeface="Meiryo"/>
                <a:ea typeface="Meiryo"/>
              </a:rPr>
              <a:t>別名：</a:t>
            </a:r>
            <a:r>
              <a:rPr b="0" lang="ja" sz="1800" spc="-1" strike="noStrike" u="sng">
                <a:solidFill>
                  <a:srgbClr val="0097a7"/>
                </a:solidFill>
                <a:uFillTx/>
                <a:latin typeface="Meiryo"/>
                <a:ea typeface="Meiryo"/>
                <a:hlinkClick r:id="rId2"/>
              </a:rPr>
              <a:t>身代金ウィルス</a:t>
            </a:r>
            <a:r>
              <a:rPr b="0" lang="ja" sz="1800" spc="-1" strike="noStrike">
                <a:solidFill>
                  <a:srgbClr val="000000"/>
                </a:solidFill>
                <a:latin typeface="Meiryo"/>
                <a:ea typeface="Meiryo"/>
              </a:rPr>
              <a:t>，</a:t>
            </a:r>
            <a:r>
              <a:rPr b="0" lang="ja" sz="1800" spc="-1" strike="noStrike" u="sng">
                <a:solidFill>
                  <a:srgbClr val="0097a7"/>
                </a:solidFill>
                <a:uFillTx/>
                <a:latin typeface="Meiryo"/>
                <a:ea typeface="Meiryo"/>
                <a:hlinkClick r:id="rId3"/>
              </a:rPr>
              <a:t>身代金ウイルス</a:t>
            </a:r>
            <a:r>
              <a:rPr b="0" lang="ja" sz="1800" spc="-1" strike="noStrike">
                <a:solidFill>
                  <a:srgbClr val="000000"/>
                </a:solidFill>
                <a:latin typeface="Meiryo"/>
                <a:ea typeface="Meiryo"/>
              </a:rPr>
              <a:t>，</a:t>
            </a:r>
            <a:r>
              <a:rPr b="0" lang="ja" sz="1800" spc="-1" strike="noStrike" u="sng">
                <a:solidFill>
                  <a:srgbClr val="0097a7"/>
                </a:solidFill>
                <a:uFillTx/>
                <a:latin typeface="Meiryo"/>
                <a:ea typeface="Meiryo"/>
                <a:hlinkClick r:id="rId4"/>
              </a:rPr>
              <a:t>身代金型ウィルス</a:t>
            </a:r>
            <a:r>
              <a:rPr b="0" lang="ja" sz="1800" spc="-1" strike="noStrike">
                <a:solidFill>
                  <a:srgbClr val="000000"/>
                </a:solidFill>
                <a:latin typeface="Meiryo"/>
                <a:ea typeface="Meiryo"/>
              </a:rPr>
              <a:t>，</a:t>
            </a:r>
            <a:r>
              <a:rPr b="0" lang="ja" sz="1800" spc="-1" strike="noStrike" u="sng">
                <a:solidFill>
                  <a:srgbClr val="0097a7"/>
                </a:solidFill>
                <a:uFillTx/>
                <a:latin typeface="Meiryo"/>
                <a:ea typeface="Meiryo"/>
                <a:hlinkClick r:id="rId5"/>
              </a:rPr>
              <a:t>身代金要求ウイルス</a:t>
            </a:r>
            <a:r>
              <a:rPr b="0" lang="en-US" sz="1800" spc="-1" strike="noStrike">
                <a:solidFill>
                  <a:srgbClr val="000000"/>
                </a:solidFill>
                <a:latin typeface="Meiryo"/>
                <a:ea typeface="Meiryo"/>
              </a:rPr>
              <a:t> </a:t>
            </a:r>
            <a:endParaRPr b="0" lang="en-US" sz="1800" spc="-1" strike="noStrike">
              <a:latin typeface="Arial"/>
            </a:endParaRPr>
          </a:p>
          <a:p>
            <a:pPr>
              <a:lnSpc>
                <a:spcPct val="100000"/>
              </a:lnSpc>
              <a:tabLst>
                <a:tab algn="l" pos="0"/>
              </a:tabLst>
            </a:pPr>
            <a:endParaRPr b="0" lang="en-US" sz="1800" spc="-1" strike="noStrike">
              <a:latin typeface="Arial"/>
            </a:endParaRPr>
          </a:p>
          <a:p>
            <a:pPr>
              <a:lnSpc>
                <a:spcPct val="100000"/>
              </a:lnSpc>
              <a:tabLst>
                <a:tab algn="l" pos="0"/>
              </a:tabLst>
            </a:pPr>
            <a:r>
              <a:rPr b="0" lang="ja" sz="1800" spc="-1" strike="noStrike">
                <a:solidFill>
                  <a:srgbClr val="000000"/>
                </a:solidFill>
                <a:latin typeface="Meiryo"/>
                <a:ea typeface="Meiryo"/>
              </a:rPr>
              <a:t>【英】</a:t>
            </a:r>
            <a:r>
              <a:rPr b="0" lang="en-US" sz="1800" spc="-1" strike="noStrike" u="sng">
                <a:solidFill>
                  <a:srgbClr val="0097a7"/>
                </a:solidFill>
                <a:uFillTx/>
                <a:latin typeface="Meiryo"/>
                <a:ea typeface="Meiryo"/>
                <a:hlinkClick r:id="rId6"/>
              </a:rPr>
              <a:t>ransomware</a:t>
            </a:r>
            <a:r>
              <a:rPr b="0" lang="en-US" sz="1800" spc="-1" strike="noStrike">
                <a:solidFill>
                  <a:srgbClr val="000000"/>
                </a:solidFill>
                <a:latin typeface="Meiryo"/>
                <a:ea typeface="Meiryo"/>
              </a:rPr>
              <a:t> </a:t>
            </a:r>
            <a:r>
              <a:rPr b="1" lang="ja" sz="1800" spc="-1" strike="noStrike">
                <a:solidFill>
                  <a:srgbClr val="000000"/>
                </a:solidFill>
                <a:latin typeface="Meiryo"/>
                <a:ea typeface="Meiryo"/>
              </a:rPr>
              <a:t>ランサムウェア</a:t>
            </a:r>
            <a:r>
              <a:rPr b="0" lang="ja" sz="1800" spc="-1" strike="noStrike">
                <a:solidFill>
                  <a:srgbClr val="000000"/>
                </a:solidFill>
                <a:latin typeface="Meiryo"/>
                <a:ea typeface="Meiryo"/>
              </a:rPr>
              <a:t>とは、</a:t>
            </a:r>
            <a:r>
              <a:rPr b="0" lang="ja" sz="1800" spc="-1" strike="noStrike" u="sng">
                <a:solidFill>
                  <a:srgbClr val="0097a7"/>
                </a:solidFill>
                <a:uFillTx/>
                <a:latin typeface="Meiryo"/>
                <a:ea typeface="Meiryo"/>
                <a:hlinkClick r:id="rId7"/>
              </a:rPr>
              <a:t>マルウェア</a:t>
            </a:r>
            <a:r>
              <a:rPr b="0" lang="ja" sz="1800" spc="-1" strike="noStrike">
                <a:solidFill>
                  <a:srgbClr val="000000"/>
                </a:solidFill>
                <a:latin typeface="Meiryo"/>
                <a:ea typeface="Meiryo"/>
              </a:rPr>
              <a:t>（</a:t>
            </a:r>
            <a:r>
              <a:rPr b="0" lang="ja" sz="1800" spc="-1" strike="noStrike" u="sng">
                <a:solidFill>
                  <a:srgbClr val="0097a7"/>
                </a:solidFill>
                <a:uFillTx/>
                <a:latin typeface="Meiryo"/>
                <a:ea typeface="Meiryo"/>
                <a:hlinkClick r:id="rId8"/>
              </a:rPr>
              <a:t>悪意</a:t>
            </a:r>
            <a:r>
              <a:rPr b="0" lang="ja" sz="1800" spc="-1" strike="noStrike">
                <a:solidFill>
                  <a:srgbClr val="000000"/>
                </a:solidFill>
                <a:latin typeface="Meiryo"/>
                <a:ea typeface="Meiryo"/>
              </a:rPr>
              <a:t>のある</a:t>
            </a:r>
            <a:r>
              <a:rPr b="0" lang="ja" sz="1800" spc="-1" strike="noStrike" u="sng">
                <a:solidFill>
                  <a:srgbClr val="0097a7"/>
                </a:solidFill>
                <a:uFillTx/>
                <a:latin typeface="Meiryo"/>
                <a:ea typeface="Meiryo"/>
                <a:hlinkClick r:id="rId9"/>
              </a:rPr>
              <a:t>ソフトウェア</a:t>
            </a:r>
            <a:r>
              <a:rPr b="0" lang="ja" sz="1800" spc="-1" strike="noStrike">
                <a:solidFill>
                  <a:srgbClr val="000000"/>
                </a:solidFill>
                <a:latin typeface="Meiryo"/>
                <a:ea typeface="Meiryo"/>
              </a:rPr>
              <a:t>）の</a:t>
            </a:r>
            <a:r>
              <a:rPr b="0" lang="ja" sz="1800" spc="-1" strike="noStrike" u="sng">
                <a:solidFill>
                  <a:srgbClr val="0097a7"/>
                </a:solidFill>
                <a:uFillTx/>
                <a:latin typeface="Meiryo"/>
                <a:ea typeface="Meiryo"/>
                <a:hlinkClick r:id="rId10"/>
              </a:rPr>
              <a:t>一種</a:t>
            </a:r>
            <a:r>
              <a:rPr b="0" lang="ja" sz="1800" spc="-1" strike="noStrike">
                <a:solidFill>
                  <a:srgbClr val="000000"/>
                </a:solidFill>
                <a:latin typeface="Meiryo"/>
                <a:ea typeface="Meiryo"/>
              </a:rPr>
              <a:t>で、</a:t>
            </a:r>
            <a:r>
              <a:rPr b="0" lang="ja" sz="1800" spc="-1" strike="noStrike" u="sng">
                <a:solidFill>
                  <a:srgbClr val="0097a7"/>
                </a:solidFill>
                <a:uFillTx/>
                <a:latin typeface="Meiryo"/>
                <a:ea typeface="Meiryo"/>
                <a:hlinkClick r:id="rId11"/>
              </a:rPr>
              <a:t>ユーザー</a:t>
            </a:r>
            <a:r>
              <a:rPr b="0" lang="ja" sz="1800" spc="-1" strike="noStrike">
                <a:solidFill>
                  <a:srgbClr val="000000"/>
                </a:solidFill>
                <a:latin typeface="Meiryo"/>
                <a:ea typeface="Meiryo"/>
              </a:rPr>
              <a:t>の</a:t>
            </a:r>
            <a:r>
              <a:rPr b="0" lang="ja" sz="1800" spc="-1" strike="noStrike" u="sng">
                <a:solidFill>
                  <a:srgbClr val="0097a7"/>
                </a:solidFill>
                <a:uFillTx/>
                <a:latin typeface="Meiryo"/>
                <a:ea typeface="Meiryo"/>
                <a:hlinkClick r:id="rId12"/>
              </a:rPr>
              <a:t>データ</a:t>
            </a:r>
            <a:r>
              <a:rPr b="0" lang="ja" sz="1800" spc="-1" strike="noStrike">
                <a:solidFill>
                  <a:srgbClr val="000000"/>
                </a:solidFill>
                <a:latin typeface="Meiryo"/>
                <a:ea typeface="Meiryo"/>
              </a:rPr>
              <a:t>を「</a:t>
            </a:r>
            <a:r>
              <a:rPr b="0" lang="ja" sz="1800" spc="-1" strike="noStrike" u="sng">
                <a:solidFill>
                  <a:srgbClr val="0097a7"/>
                </a:solidFill>
                <a:uFillTx/>
                <a:latin typeface="Meiryo"/>
                <a:ea typeface="Meiryo"/>
                <a:hlinkClick r:id="rId13"/>
              </a:rPr>
              <a:t>人質</a:t>
            </a:r>
            <a:r>
              <a:rPr b="0" lang="ja" sz="1800" spc="-1" strike="noStrike">
                <a:solidFill>
                  <a:srgbClr val="000000"/>
                </a:solidFill>
                <a:latin typeface="Meiryo"/>
                <a:ea typeface="Meiryo"/>
              </a:rPr>
              <a:t>」にとり、</a:t>
            </a:r>
            <a:r>
              <a:rPr b="0" lang="ja" sz="1800" spc="-1" strike="noStrike" u="sng">
                <a:solidFill>
                  <a:srgbClr val="0097a7"/>
                </a:solidFill>
                <a:uFillTx/>
                <a:latin typeface="Meiryo"/>
                <a:ea typeface="Meiryo"/>
                <a:hlinkClick r:id="rId14"/>
              </a:rPr>
              <a:t>データ</a:t>
            </a:r>
            <a:r>
              <a:rPr b="0" lang="ja" sz="1800" spc="-1" strike="noStrike">
                <a:solidFill>
                  <a:srgbClr val="000000"/>
                </a:solidFill>
                <a:latin typeface="Meiryo"/>
                <a:ea typeface="Meiryo"/>
              </a:rPr>
              <a:t>の</a:t>
            </a:r>
            <a:r>
              <a:rPr b="0" lang="ja" sz="1800" spc="-1" strike="noStrike" u="sng">
                <a:solidFill>
                  <a:srgbClr val="0097a7"/>
                </a:solidFill>
                <a:uFillTx/>
                <a:latin typeface="Meiryo"/>
                <a:ea typeface="Meiryo"/>
                <a:hlinkClick r:id="rId15"/>
              </a:rPr>
              <a:t>回復</a:t>
            </a:r>
            <a:r>
              <a:rPr b="0" lang="ja" sz="1800" spc="-1" strike="noStrike">
                <a:solidFill>
                  <a:srgbClr val="000000"/>
                </a:solidFill>
                <a:latin typeface="Meiryo"/>
                <a:ea typeface="Meiryo"/>
              </a:rPr>
              <a:t>のために「</a:t>
            </a:r>
            <a:r>
              <a:rPr b="0" lang="ja" sz="1800" spc="-1" strike="noStrike" u="sng">
                <a:solidFill>
                  <a:srgbClr val="0097a7"/>
                </a:solidFill>
                <a:uFillTx/>
                <a:latin typeface="Meiryo"/>
                <a:ea typeface="Meiryo"/>
                <a:hlinkClick r:id="rId16"/>
              </a:rPr>
              <a:t>身代金</a:t>
            </a:r>
            <a:r>
              <a:rPr b="0" lang="ja" sz="1800" spc="-1" strike="noStrike">
                <a:solidFill>
                  <a:srgbClr val="000000"/>
                </a:solidFill>
                <a:latin typeface="Meiryo"/>
                <a:ea typeface="Meiryo"/>
              </a:rPr>
              <a:t>」（</a:t>
            </a:r>
            <a:r>
              <a:rPr b="0" lang="en-US" sz="1800" spc="-1" strike="noStrike" u="sng">
                <a:solidFill>
                  <a:srgbClr val="0097a7"/>
                </a:solidFill>
                <a:uFillTx/>
                <a:latin typeface="Meiryo"/>
                <a:ea typeface="Meiryo"/>
                <a:hlinkClick r:id="rId17"/>
              </a:rPr>
              <a:t>ransom</a:t>
            </a:r>
            <a:r>
              <a:rPr b="0" lang="ja" sz="1800" spc="-1" strike="noStrike">
                <a:solidFill>
                  <a:srgbClr val="000000"/>
                </a:solidFill>
                <a:latin typeface="Meiryo"/>
                <a:ea typeface="Meiryo"/>
              </a:rPr>
              <a:t>）を</a:t>
            </a:r>
            <a:r>
              <a:rPr b="0" lang="ja" sz="1800" spc="-1" strike="noStrike" u="sng">
                <a:solidFill>
                  <a:srgbClr val="0097a7"/>
                </a:solidFill>
                <a:uFillTx/>
                <a:latin typeface="Meiryo"/>
                <a:ea typeface="Meiryo"/>
                <a:hlinkClick r:id="rId18"/>
              </a:rPr>
              <a:t>要求</a:t>
            </a:r>
            <a:r>
              <a:rPr b="0" lang="ja" sz="1800" spc="-1" strike="noStrike">
                <a:solidFill>
                  <a:srgbClr val="000000"/>
                </a:solidFill>
                <a:latin typeface="Meiryo"/>
                <a:ea typeface="Meiryo"/>
              </a:rPr>
              <a:t>する</a:t>
            </a:r>
            <a:r>
              <a:rPr b="0" lang="ja" sz="1800" spc="-1" strike="noStrike" u="sng">
                <a:solidFill>
                  <a:srgbClr val="0097a7"/>
                </a:solidFill>
                <a:uFillTx/>
                <a:latin typeface="Meiryo"/>
                <a:ea typeface="Meiryo"/>
                <a:hlinkClick r:id="rId19"/>
              </a:rPr>
              <a:t>ソフトウェア</a:t>
            </a:r>
            <a:r>
              <a:rPr b="0" lang="ja" sz="1800" spc="-1" strike="noStrike">
                <a:solidFill>
                  <a:srgbClr val="000000"/>
                </a:solidFill>
                <a:latin typeface="Meiryo"/>
                <a:ea typeface="Meiryo"/>
              </a:rPr>
              <a:t>のことである</a:t>
            </a:r>
            <a:endParaRPr b="0" lang="en-US" sz="1800" spc="-1" strike="noStrike">
              <a:latin typeface="Arial"/>
            </a:endParaRPr>
          </a:p>
          <a:p>
            <a:pPr marL="415080">
              <a:lnSpc>
                <a:spcPct val="100000"/>
              </a:lnSpc>
              <a:tabLst>
                <a:tab algn="l" pos="0"/>
              </a:tabLst>
            </a:pP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6"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rmAutofit fontScale="97000"/>
          </a:bodyPr>
          <a:p>
            <a:pPr>
              <a:lnSpc>
                <a:spcPct val="100000"/>
              </a:lnSpc>
              <a:tabLst>
                <a:tab algn="l" pos="0"/>
              </a:tabLst>
            </a:pPr>
            <a:r>
              <a:rPr b="0" lang="en-US" sz="2800" spc="-1" strike="noStrike">
                <a:solidFill>
                  <a:srgbClr val="000000"/>
                </a:solidFill>
                <a:latin typeface="Arial"/>
                <a:ea typeface="Arial"/>
              </a:rPr>
              <a:t>Conti </a:t>
            </a:r>
            <a:r>
              <a:rPr b="0" lang="ja" sz="2800" spc="-1" strike="noStrike">
                <a:solidFill>
                  <a:srgbClr val="000000"/>
                </a:solidFill>
                <a:latin typeface="Arial"/>
                <a:ea typeface="Arial"/>
              </a:rPr>
              <a:t>ランサムウェア</a:t>
            </a:r>
            <a:r>
              <a:rPr b="0" lang="en-US" sz="2800" spc="-1" strike="noStrike">
                <a:solidFill>
                  <a:srgbClr val="000000"/>
                </a:solidFill>
                <a:latin typeface="Arial"/>
                <a:ea typeface="Arial"/>
              </a:rPr>
              <a:t>	</a:t>
            </a:r>
            <a:endParaRPr b="0" lang="en-US" sz="2800" spc="-1" strike="noStrike">
              <a:latin typeface="Arial"/>
            </a:endParaRPr>
          </a:p>
        </p:txBody>
      </p:sp>
      <p:sp>
        <p:nvSpPr>
          <p:cNvPr id="327" name="CustomShape 2"/>
          <p:cNvSpPr/>
          <p:nvPr/>
        </p:nvSpPr>
        <p:spPr>
          <a:xfrm>
            <a:off x="311760" y="1152360"/>
            <a:ext cx="8519760" cy="3415680"/>
          </a:xfrm>
          <a:prstGeom prst="rect">
            <a:avLst/>
          </a:prstGeom>
          <a:noFill/>
          <a:ln w="0">
            <a:noFill/>
          </a:ln>
        </p:spPr>
        <p:style>
          <a:lnRef idx="0"/>
          <a:fillRef idx="0"/>
          <a:effectRef idx="0"/>
          <a:fontRef idx="minor"/>
        </p:style>
        <p:txBody>
          <a:bodyPr lIns="90000" rIns="90000" tIns="91440" bIns="91440">
            <a:normAutofit/>
          </a:bodyPr>
          <a:p>
            <a:pPr>
              <a:lnSpc>
                <a:spcPct val="125000"/>
              </a:lnSpc>
              <a:tabLst>
                <a:tab algn="l" pos="0"/>
              </a:tabLst>
            </a:pPr>
            <a:r>
              <a:rPr b="0" lang="en-US" sz="1400" spc="-1" strike="noStrike">
                <a:solidFill>
                  <a:srgbClr val="000000"/>
                </a:solidFill>
                <a:latin typeface="Meiryo"/>
                <a:ea typeface="Meiryo"/>
              </a:rPr>
              <a:t>Conti</a:t>
            </a:r>
            <a:r>
              <a:rPr b="0" lang="ja" sz="1400" spc="-1" strike="noStrike">
                <a:solidFill>
                  <a:srgbClr val="000000"/>
                </a:solidFill>
                <a:latin typeface="Meiryo"/>
                <a:ea typeface="Meiryo"/>
              </a:rPr>
              <a:t>の主な侵入経路（ソースコードが出回って亜種が増えてるので知っておく必要がある）</a:t>
            </a:r>
            <a:endParaRPr b="0" lang="en-US" sz="1400" spc="-1" strike="noStrike">
              <a:latin typeface="Arial"/>
            </a:endParaRPr>
          </a:p>
          <a:p>
            <a:pPr marL="457200" indent="-316800">
              <a:lnSpc>
                <a:spcPct val="125000"/>
              </a:lnSpc>
              <a:spcBef>
                <a:spcPts val="1001"/>
              </a:spcBef>
              <a:buClr>
                <a:srgbClr val="000000"/>
              </a:buClr>
              <a:buFont typeface="Merriweather"/>
              <a:buAutoNum type="arabicPeriod"/>
              <a:tabLst>
                <a:tab algn="l" pos="0"/>
              </a:tabLst>
            </a:pPr>
            <a:r>
              <a:rPr b="0" lang="en-US" sz="1400" spc="-1" strike="noStrike">
                <a:solidFill>
                  <a:srgbClr val="000000"/>
                </a:solidFill>
                <a:latin typeface="Merriweather"/>
                <a:ea typeface="Merriweather"/>
              </a:rPr>
              <a:t>Google Drive</a:t>
            </a:r>
            <a:r>
              <a:rPr b="0" lang="ja" sz="1400" spc="-1" strike="noStrike">
                <a:solidFill>
                  <a:srgbClr val="000000"/>
                </a:solidFill>
                <a:latin typeface="Merriweather"/>
                <a:ea typeface="Merriweather"/>
              </a:rPr>
              <a:t>のリンク付きのフィッシングメールを介して対象の端末に侵入 。</a:t>
            </a:r>
            <a:endParaRPr b="0" lang="en-US" sz="1400" spc="-1" strike="noStrike">
              <a:latin typeface="Arial"/>
            </a:endParaRPr>
          </a:p>
          <a:p>
            <a:pPr marL="457200" indent="-316800">
              <a:lnSpc>
                <a:spcPct val="125000"/>
              </a:lnSpc>
              <a:buClr>
                <a:srgbClr val="000000"/>
              </a:buClr>
              <a:buFont typeface="Merriweather"/>
              <a:buAutoNum type="arabicPeriod"/>
              <a:tabLst>
                <a:tab algn="l" pos="0"/>
              </a:tabLst>
            </a:pPr>
            <a:r>
              <a:rPr b="1" lang="en-US" sz="1400" spc="-1" strike="noStrike">
                <a:solidFill>
                  <a:srgbClr val="ff0000"/>
                </a:solidFill>
                <a:latin typeface="Merriweather"/>
                <a:ea typeface="Merriweather"/>
              </a:rPr>
              <a:t>FortiGate</a:t>
            </a:r>
            <a:r>
              <a:rPr b="1" lang="ja" sz="1400" spc="-1" strike="noStrike">
                <a:solidFill>
                  <a:srgbClr val="ff0000"/>
                </a:solidFill>
                <a:latin typeface="Merriweather"/>
                <a:ea typeface="Merriweather"/>
              </a:rPr>
              <a:t>ファイアウォール</a:t>
            </a:r>
            <a:r>
              <a:rPr b="0" lang="ja" sz="1400" spc="-1" strike="noStrike">
                <a:solidFill>
                  <a:srgbClr val="000000"/>
                </a:solidFill>
                <a:latin typeface="Merriweather"/>
                <a:ea typeface="Merriweather"/>
              </a:rPr>
              <a:t>の脆弱性</a:t>
            </a:r>
            <a:r>
              <a:rPr b="1" lang="en-US" sz="1400" spc="-1" strike="noStrike">
                <a:solidFill>
                  <a:srgbClr val="ff0000"/>
                </a:solidFill>
                <a:latin typeface="Merriweather"/>
                <a:ea typeface="Merriweather"/>
              </a:rPr>
              <a:t>CVE-2018-13379(VPN </a:t>
            </a:r>
            <a:r>
              <a:rPr b="1" lang="ja" sz="1400" spc="-1" strike="noStrike">
                <a:solidFill>
                  <a:srgbClr val="ff0000"/>
                </a:solidFill>
                <a:latin typeface="Merriweather"/>
                <a:ea typeface="Merriweather"/>
              </a:rPr>
              <a:t>接続を行うユーザー名やパスワード等の情報を窃取</a:t>
            </a:r>
            <a:r>
              <a:rPr b="1" lang="en-US" sz="1400" spc="-1" strike="noStrike">
                <a:solidFill>
                  <a:srgbClr val="ff0000"/>
                </a:solidFill>
                <a:latin typeface="Merriweather"/>
                <a:ea typeface="Merriweather"/>
              </a:rPr>
              <a:t>) </a:t>
            </a:r>
            <a:r>
              <a:rPr b="0" lang="ja" sz="1400" spc="-1" strike="noStrike">
                <a:solidFill>
                  <a:srgbClr val="000000"/>
                </a:solidFill>
                <a:latin typeface="Merriweather"/>
                <a:ea typeface="Merriweather"/>
              </a:rPr>
              <a:t>および</a:t>
            </a:r>
            <a:r>
              <a:rPr b="1" lang="en-US" sz="1400" spc="-1" strike="noStrike">
                <a:solidFill>
                  <a:srgbClr val="ff0000"/>
                </a:solidFill>
                <a:latin typeface="Merriweather"/>
                <a:ea typeface="Merriweather"/>
              </a:rPr>
              <a:t>CVE-2018-13374</a:t>
            </a:r>
            <a:r>
              <a:rPr b="0" lang="ja" sz="1400" spc="-1" strike="noStrike">
                <a:solidFill>
                  <a:srgbClr val="000000"/>
                </a:solidFill>
                <a:latin typeface="Merriweather"/>
                <a:ea typeface="Merriweather"/>
              </a:rPr>
              <a:t>を悪用することで、社内に侵入。 </a:t>
            </a:r>
            <a:endParaRPr b="0" lang="en-US" sz="1400" spc="-1" strike="noStrike">
              <a:latin typeface="Arial"/>
            </a:endParaRPr>
          </a:p>
          <a:p>
            <a:pPr marL="457200" indent="-316800">
              <a:lnSpc>
                <a:spcPct val="125000"/>
              </a:lnSpc>
              <a:buClr>
                <a:srgbClr val="000000"/>
              </a:buClr>
              <a:buFont typeface="Merriweather"/>
              <a:buAutoNum type="arabicPeriod"/>
              <a:tabLst>
                <a:tab algn="l" pos="0"/>
              </a:tabLst>
            </a:pPr>
            <a:r>
              <a:rPr b="1" lang="en-US" sz="1400" spc="-1" strike="noStrike">
                <a:solidFill>
                  <a:srgbClr val="ff0000"/>
                </a:solidFill>
                <a:latin typeface="Merriweather"/>
                <a:ea typeface="Merriweather"/>
              </a:rPr>
              <a:t>ProxyShell Microsoft Exchange</a:t>
            </a:r>
            <a:r>
              <a:rPr b="1" lang="ja" sz="1400" spc="-1" strike="noStrike">
                <a:solidFill>
                  <a:srgbClr val="ff0000"/>
                </a:solidFill>
                <a:latin typeface="Merriweather"/>
                <a:ea typeface="Merriweather"/>
              </a:rPr>
              <a:t>の脆弱性</a:t>
            </a:r>
            <a:r>
              <a:rPr b="0" lang="ja" sz="1400" spc="-1" strike="noStrike">
                <a:solidFill>
                  <a:srgbClr val="000000"/>
                </a:solidFill>
                <a:latin typeface="Merriweather"/>
                <a:ea typeface="Merriweather"/>
              </a:rPr>
              <a:t>を悪用することで、対象のサーバに侵入。</a:t>
            </a:r>
            <a:endParaRPr b="0" lang="en-US" sz="1400" spc="-1" strike="noStrike">
              <a:latin typeface="Arial"/>
            </a:endParaRPr>
          </a:p>
          <a:p>
            <a:pPr marL="457200" indent="-316800">
              <a:lnSpc>
                <a:spcPct val="125000"/>
              </a:lnSpc>
              <a:buClr>
                <a:srgbClr val="000000"/>
              </a:buClr>
              <a:buFont typeface="Merriweather"/>
              <a:buAutoNum type="arabicPeriod"/>
              <a:tabLst>
                <a:tab algn="l" pos="0"/>
              </a:tabLst>
            </a:pPr>
            <a:r>
              <a:rPr b="1" lang="en-US" sz="1400" spc="-1" strike="noStrike">
                <a:solidFill>
                  <a:srgbClr val="ff0000"/>
                </a:solidFill>
                <a:latin typeface="Merriweather"/>
                <a:ea typeface="Merriweather"/>
              </a:rPr>
              <a:t>log4shell</a:t>
            </a:r>
            <a:r>
              <a:rPr b="1" lang="ja" sz="1400" spc="-1" strike="noStrike">
                <a:solidFill>
                  <a:srgbClr val="ff0000"/>
                </a:solidFill>
                <a:latin typeface="Merriweather"/>
                <a:ea typeface="Merriweather"/>
              </a:rPr>
              <a:t>脆弱性</a:t>
            </a:r>
            <a:r>
              <a:rPr b="0" lang="ja" sz="1400" spc="-1" strike="noStrike">
                <a:solidFill>
                  <a:srgbClr val="000000"/>
                </a:solidFill>
                <a:latin typeface="Merriweather"/>
                <a:ea typeface="Merriweather"/>
              </a:rPr>
              <a:t>を用いてサーバに侵入。</a:t>
            </a:r>
            <a:endParaRPr b="0" lang="en-US" sz="1400" spc="-1" strike="noStrike">
              <a:latin typeface="Arial"/>
            </a:endParaRPr>
          </a:p>
          <a:p>
            <a:pPr>
              <a:lnSpc>
                <a:spcPct val="125000"/>
              </a:lnSpc>
              <a:spcBef>
                <a:spcPts val="1001"/>
              </a:spcBef>
              <a:tabLst>
                <a:tab algn="l" pos="0"/>
              </a:tabLst>
            </a:pPr>
            <a:r>
              <a:rPr b="0" lang="en-US" sz="1400" spc="-1" strike="noStrike">
                <a:solidFill>
                  <a:srgbClr val="000000"/>
                </a:solidFill>
                <a:latin typeface="Merriweather"/>
                <a:ea typeface="Merriweather"/>
              </a:rPr>
              <a:t>-&gt; </a:t>
            </a:r>
            <a:r>
              <a:rPr b="0" lang="ja" sz="1400" spc="-1" strike="noStrike">
                <a:solidFill>
                  <a:srgbClr val="000000"/>
                </a:solidFill>
                <a:latin typeface="Merriweather"/>
                <a:ea typeface="Merriweather"/>
              </a:rPr>
              <a:t>メールだけではない。端末からサーバ・</a:t>
            </a:r>
            <a:r>
              <a:rPr b="0" lang="en-US" sz="1400" spc="-1" strike="noStrike">
                <a:solidFill>
                  <a:srgbClr val="000000"/>
                </a:solidFill>
                <a:latin typeface="Merriweather"/>
                <a:ea typeface="Merriweather"/>
              </a:rPr>
              <a:t>NW</a:t>
            </a:r>
            <a:r>
              <a:rPr b="0" lang="ja" sz="1400" spc="-1" strike="noStrike">
                <a:solidFill>
                  <a:srgbClr val="000000"/>
                </a:solidFill>
                <a:latin typeface="Merriweather"/>
                <a:ea typeface="Merriweather"/>
              </a:rPr>
              <a:t>機器までのパッケージ／パッチ管理が必要</a:t>
            </a:r>
            <a:endParaRPr b="0" lang="en-US" sz="1400" spc="-1" strike="noStrike">
              <a:latin typeface="Arial"/>
            </a:endParaRPr>
          </a:p>
          <a:p>
            <a:pPr>
              <a:lnSpc>
                <a:spcPct val="125000"/>
              </a:lnSpc>
              <a:spcBef>
                <a:spcPts val="1001"/>
              </a:spcBef>
              <a:spcAft>
                <a:spcPts val="1001"/>
              </a:spcAft>
              <a:tabLst>
                <a:tab algn="l" pos="0"/>
              </a:tabLst>
            </a:pP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8" name="Google Shape;380;p43" descr=""/>
          <p:cNvPicPr/>
          <p:nvPr/>
        </p:nvPicPr>
        <p:blipFill>
          <a:blip r:embed="rId1"/>
          <a:stretch/>
        </p:blipFill>
        <p:spPr>
          <a:xfrm>
            <a:off x="5372640" y="1223280"/>
            <a:ext cx="3677040" cy="2442960"/>
          </a:xfrm>
          <a:prstGeom prst="rect">
            <a:avLst/>
          </a:prstGeom>
          <a:ln w="0">
            <a:noFill/>
          </a:ln>
        </p:spPr>
      </p:pic>
      <p:sp>
        <p:nvSpPr>
          <p:cNvPr id="329"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rmAutofit fontScale="97000"/>
          </a:bodyPr>
          <a:p>
            <a:pPr>
              <a:lnSpc>
                <a:spcPct val="100000"/>
              </a:lnSpc>
              <a:tabLst>
                <a:tab algn="l" pos="0"/>
              </a:tabLst>
            </a:pPr>
            <a:r>
              <a:rPr b="0" lang="en-US" sz="2800" spc="-1" strike="noStrike">
                <a:solidFill>
                  <a:srgbClr val="000000"/>
                </a:solidFill>
                <a:latin typeface="Arial"/>
                <a:ea typeface="Arial"/>
              </a:rPr>
              <a:t>Conti</a:t>
            </a:r>
            <a:r>
              <a:rPr b="0" lang="ja" sz="2800" spc="-1" strike="noStrike">
                <a:solidFill>
                  <a:srgbClr val="000000"/>
                </a:solidFill>
                <a:latin typeface="Arial"/>
                <a:ea typeface="Arial"/>
              </a:rPr>
              <a:t>は終了・・・しかし完全に消えてはいない</a:t>
            </a:r>
            <a:endParaRPr b="0" lang="en-US" sz="2800" spc="-1" strike="noStrike">
              <a:latin typeface="Arial"/>
            </a:endParaRPr>
          </a:p>
        </p:txBody>
      </p:sp>
      <p:sp>
        <p:nvSpPr>
          <p:cNvPr id="330" name="CustomShape 2"/>
          <p:cNvSpPr/>
          <p:nvPr/>
        </p:nvSpPr>
        <p:spPr>
          <a:xfrm>
            <a:off x="311760" y="1152360"/>
            <a:ext cx="8519760" cy="3415680"/>
          </a:xfrm>
          <a:prstGeom prst="rect">
            <a:avLst/>
          </a:prstGeom>
          <a:noFill/>
          <a:ln w="0">
            <a:noFill/>
          </a:ln>
        </p:spPr>
        <p:style>
          <a:lnRef idx="0"/>
          <a:fillRef idx="0"/>
          <a:effectRef idx="0"/>
          <a:fontRef idx="minor"/>
        </p:style>
        <p:txBody>
          <a:bodyPr lIns="90000" rIns="90000" tIns="91440" bIns="91440">
            <a:normAutofit/>
          </a:bodyPr>
          <a:p>
            <a:pPr>
              <a:lnSpc>
                <a:spcPct val="125000"/>
              </a:lnSpc>
              <a:tabLst>
                <a:tab algn="l" pos="0"/>
              </a:tabLst>
            </a:pPr>
            <a:r>
              <a:rPr b="0" lang="en-US" sz="1400" spc="-1" strike="noStrike">
                <a:solidFill>
                  <a:srgbClr val="000000"/>
                </a:solidFill>
                <a:latin typeface="Meiryo"/>
                <a:ea typeface="Meiryo"/>
              </a:rPr>
              <a:t>2022</a:t>
            </a:r>
            <a:r>
              <a:rPr b="0" lang="ja" sz="1400" spc="-1" strike="noStrike">
                <a:solidFill>
                  <a:srgbClr val="000000"/>
                </a:solidFill>
                <a:latin typeface="Meiryo"/>
                <a:ea typeface="Meiryo"/>
              </a:rPr>
              <a:t>年</a:t>
            </a:r>
            <a:r>
              <a:rPr b="0" lang="en-US" sz="1400" spc="-1" strike="noStrike">
                <a:solidFill>
                  <a:srgbClr val="000000"/>
                </a:solidFill>
                <a:latin typeface="Meiryo"/>
                <a:ea typeface="Meiryo"/>
              </a:rPr>
              <a:t>5</a:t>
            </a:r>
            <a:r>
              <a:rPr b="0" lang="ja" sz="1400" spc="-1" strike="noStrike">
                <a:solidFill>
                  <a:srgbClr val="000000"/>
                </a:solidFill>
                <a:latin typeface="Meiryo"/>
                <a:ea typeface="Meiryo"/>
              </a:rPr>
              <a:t>月</a:t>
            </a:r>
            <a:r>
              <a:rPr b="0" lang="en-US" sz="1400" spc="-1" strike="noStrike">
                <a:solidFill>
                  <a:srgbClr val="000000"/>
                </a:solidFill>
                <a:latin typeface="Meiryo"/>
                <a:ea typeface="Meiryo"/>
              </a:rPr>
              <a:t>19</a:t>
            </a:r>
            <a:r>
              <a:rPr b="0" lang="ja" sz="1400" spc="-1" strike="noStrike">
                <a:solidFill>
                  <a:srgbClr val="000000"/>
                </a:solidFill>
                <a:latin typeface="Meiryo"/>
                <a:ea typeface="Meiryo"/>
              </a:rPr>
              <a:t>日</a:t>
            </a:r>
            <a:r>
              <a:rPr b="0" lang="en-US" sz="1400" spc="-1" strike="noStrike">
                <a:solidFill>
                  <a:srgbClr val="000000"/>
                </a:solidFill>
                <a:latin typeface="Meiryo"/>
                <a:ea typeface="Meiryo"/>
              </a:rPr>
              <a:t>Conti </a:t>
            </a:r>
            <a:r>
              <a:rPr b="0" lang="ja" sz="1400" spc="-1" strike="noStrike">
                <a:solidFill>
                  <a:srgbClr val="000000"/>
                </a:solidFill>
                <a:latin typeface="Meiryo"/>
                <a:ea typeface="Meiryo"/>
              </a:rPr>
              <a:t>グループが公式に活動を停止</a:t>
            </a:r>
            <a:endParaRPr b="0" lang="en-US" sz="1400" spc="-1" strike="noStrike">
              <a:latin typeface="Arial"/>
            </a:endParaRPr>
          </a:p>
          <a:p>
            <a:pPr marL="457200" indent="-316800">
              <a:lnSpc>
                <a:spcPct val="125000"/>
              </a:lnSpc>
              <a:spcBef>
                <a:spcPts val="1001"/>
              </a:spcBef>
              <a:buClr>
                <a:srgbClr val="000000"/>
              </a:buClr>
              <a:buFont typeface="Meiryo"/>
              <a:buChar char="●"/>
              <a:tabLst>
                <a:tab algn="l" pos="0"/>
              </a:tabLst>
            </a:pPr>
            <a:r>
              <a:rPr b="0" lang="en-US" sz="1400" spc="-1" strike="noStrike">
                <a:solidFill>
                  <a:srgbClr val="000000"/>
                </a:solidFill>
                <a:latin typeface="Meiryo"/>
                <a:ea typeface="Meiryo"/>
              </a:rPr>
              <a:t>Conti</a:t>
            </a:r>
            <a:r>
              <a:rPr b="0" lang="ja" sz="1400" spc="-1" strike="noStrike">
                <a:solidFill>
                  <a:srgbClr val="000000"/>
                </a:solidFill>
                <a:latin typeface="Meiryo"/>
                <a:ea typeface="Meiryo"/>
              </a:rPr>
              <a:t>の主要なインフラストラクチャがオフライン</a:t>
            </a:r>
            <a:endParaRPr b="0" lang="en-US" sz="1400" spc="-1" strike="noStrike">
              <a:latin typeface="Arial"/>
            </a:endParaRPr>
          </a:p>
          <a:p>
            <a:pPr marL="457200" indent="-316800">
              <a:lnSpc>
                <a:spcPct val="125000"/>
              </a:lnSpc>
              <a:buClr>
                <a:srgbClr val="000000"/>
              </a:buClr>
              <a:buFont typeface="Meiryo"/>
              <a:buChar char="●"/>
              <a:tabLst>
                <a:tab algn="l" pos="0"/>
              </a:tabLst>
            </a:pPr>
            <a:r>
              <a:rPr b="0" lang="ja" sz="1400" spc="-1" strike="noStrike">
                <a:solidFill>
                  <a:srgbClr val="000000"/>
                </a:solidFill>
                <a:latin typeface="Meiryo"/>
                <a:ea typeface="Meiryo"/>
              </a:rPr>
              <a:t>身代金交渉サイトも</a:t>
            </a:r>
            <a:r>
              <a:rPr b="0" lang="en-US" sz="1400" spc="-1" strike="noStrike">
                <a:solidFill>
                  <a:srgbClr val="000000"/>
                </a:solidFill>
                <a:latin typeface="Meiryo"/>
                <a:ea typeface="Meiryo"/>
              </a:rPr>
              <a:t>2022</a:t>
            </a:r>
            <a:r>
              <a:rPr b="0" lang="ja" sz="1400" spc="-1" strike="noStrike">
                <a:solidFill>
                  <a:srgbClr val="000000"/>
                </a:solidFill>
                <a:latin typeface="Meiryo"/>
                <a:ea typeface="Meiryo"/>
              </a:rPr>
              <a:t>年</a:t>
            </a:r>
            <a:r>
              <a:rPr b="0" lang="en-US" sz="1400" spc="-1" strike="noStrike">
                <a:solidFill>
                  <a:srgbClr val="000000"/>
                </a:solidFill>
                <a:latin typeface="Meiryo"/>
                <a:ea typeface="Meiryo"/>
              </a:rPr>
              <a:t>6</a:t>
            </a:r>
            <a:r>
              <a:rPr b="0" lang="ja" sz="1400" spc="-1" strike="noStrike">
                <a:solidFill>
                  <a:srgbClr val="000000"/>
                </a:solidFill>
                <a:latin typeface="Meiryo"/>
                <a:ea typeface="Meiryo"/>
              </a:rPr>
              <a:t>月</a:t>
            </a:r>
            <a:r>
              <a:rPr b="0" lang="en-US" sz="1400" spc="-1" strike="noStrike">
                <a:solidFill>
                  <a:srgbClr val="000000"/>
                </a:solidFill>
                <a:latin typeface="Meiryo"/>
                <a:ea typeface="Meiryo"/>
              </a:rPr>
              <a:t>24</a:t>
            </a:r>
            <a:r>
              <a:rPr b="0" lang="ja" sz="1400" spc="-1" strike="noStrike">
                <a:solidFill>
                  <a:srgbClr val="000000"/>
                </a:solidFill>
                <a:latin typeface="Meiryo"/>
                <a:ea typeface="Meiryo"/>
              </a:rPr>
              <a:t>日にシャットダウン</a:t>
            </a:r>
            <a:endParaRPr b="0" lang="en-US" sz="1400" spc="-1" strike="noStrike">
              <a:latin typeface="Arial"/>
            </a:endParaRPr>
          </a:p>
          <a:p>
            <a:pPr>
              <a:lnSpc>
                <a:spcPct val="125000"/>
              </a:lnSpc>
              <a:spcBef>
                <a:spcPts val="1001"/>
              </a:spcBef>
              <a:tabLst>
                <a:tab algn="l" pos="0"/>
              </a:tabLst>
            </a:pPr>
            <a:r>
              <a:rPr b="0" lang="ja" sz="1400" spc="-1" strike="noStrike">
                <a:solidFill>
                  <a:srgbClr val="000000"/>
                </a:solidFill>
                <a:latin typeface="Meiryo"/>
                <a:ea typeface="Meiryo"/>
              </a:rPr>
              <a:t>閉鎖されたのは「</a:t>
            </a:r>
            <a:r>
              <a:rPr b="0" lang="en-US" sz="1400" spc="-1" strike="noStrike">
                <a:solidFill>
                  <a:srgbClr val="000000"/>
                </a:solidFill>
                <a:latin typeface="Meiryo"/>
                <a:ea typeface="Meiryo"/>
              </a:rPr>
              <a:t>Conti</a:t>
            </a:r>
            <a:r>
              <a:rPr b="0" lang="ja" sz="1400" spc="-1" strike="noStrike">
                <a:solidFill>
                  <a:srgbClr val="000000"/>
                </a:solidFill>
                <a:latin typeface="Meiryo"/>
                <a:ea typeface="Meiryo"/>
              </a:rPr>
              <a:t>」ブランドのみ</a:t>
            </a:r>
            <a:endParaRPr b="0" lang="en-US" sz="1400" spc="-1" strike="noStrike">
              <a:latin typeface="Arial"/>
            </a:endParaRPr>
          </a:p>
          <a:p>
            <a:pPr>
              <a:lnSpc>
                <a:spcPct val="125000"/>
              </a:lnSpc>
              <a:spcBef>
                <a:spcPts val="1001"/>
              </a:spcBef>
              <a:tabLst>
                <a:tab algn="l" pos="0"/>
              </a:tabLst>
            </a:pPr>
            <a:r>
              <a:rPr b="0" lang="ja" sz="1400" spc="-1" strike="noStrike">
                <a:solidFill>
                  <a:srgbClr val="000000"/>
                </a:solidFill>
                <a:latin typeface="Meiryo"/>
                <a:ea typeface="Meiryo"/>
              </a:rPr>
              <a:t>メンバーは現在、他のランサムウェアオペレーションに分散</a:t>
            </a:r>
            <a:endParaRPr b="0" lang="en-US" sz="1400" spc="-1" strike="noStrike">
              <a:latin typeface="Arial"/>
            </a:endParaRPr>
          </a:p>
          <a:p>
            <a:pPr>
              <a:lnSpc>
                <a:spcPct val="125000"/>
              </a:lnSpc>
              <a:spcBef>
                <a:spcPts val="1001"/>
              </a:spcBef>
              <a:spcAft>
                <a:spcPts val="1001"/>
              </a:spcAft>
              <a:tabLst>
                <a:tab algn="l" pos="0"/>
              </a:tabLst>
            </a:pPr>
            <a:r>
              <a:rPr b="0" lang="ja" sz="1400" spc="-1" strike="noStrike">
                <a:solidFill>
                  <a:srgbClr val="000000"/>
                </a:solidFill>
                <a:latin typeface="Meiryo"/>
                <a:ea typeface="Meiryo"/>
              </a:rPr>
              <a:t>つまり</a:t>
            </a:r>
            <a:r>
              <a:rPr b="1" lang="ja" sz="1400" spc="-1" strike="noStrike">
                <a:solidFill>
                  <a:srgbClr val="ff3333"/>
                </a:solidFill>
                <a:latin typeface="Meiryo"/>
                <a:ea typeface="Meiryo"/>
              </a:rPr>
              <a:t>「リブランド」</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1" name="CustomShape 1"/>
          <p:cNvSpPr/>
          <p:nvPr/>
        </p:nvSpPr>
        <p:spPr>
          <a:xfrm>
            <a:off x="311760" y="744480"/>
            <a:ext cx="8519760" cy="2052000"/>
          </a:xfrm>
          <a:prstGeom prst="rect">
            <a:avLst/>
          </a:prstGeom>
          <a:noFill/>
          <a:ln w="0">
            <a:noFill/>
          </a:ln>
        </p:spPr>
        <p:style>
          <a:lnRef idx="0"/>
          <a:fillRef idx="0"/>
          <a:effectRef idx="0"/>
          <a:fontRef idx="minor"/>
        </p:style>
        <p:txBody>
          <a:bodyPr lIns="90000" rIns="90000" tIns="91440" bIns="91440" anchor="b">
            <a:normAutofit/>
          </a:bodyPr>
          <a:p>
            <a:pPr algn="ctr">
              <a:lnSpc>
                <a:spcPct val="100000"/>
              </a:lnSpc>
              <a:tabLst>
                <a:tab algn="l" pos="0"/>
              </a:tabLst>
            </a:pPr>
            <a:r>
              <a:rPr b="0" lang="en-US" sz="4800" spc="-1" strike="noStrike">
                <a:solidFill>
                  <a:srgbClr val="000000"/>
                </a:solidFill>
                <a:latin typeface="Arial"/>
                <a:ea typeface="Arial"/>
              </a:rPr>
              <a:t>LockBit</a:t>
            </a:r>
            <a:r>
              <a:rPr b="0" lang="ja" sz="4800" spc="-1" strike="noStrike">
                <a:solidFill>
                  <a:srgbClr val="000000"/>
                </a:solidFill>
                <a:latin typeface="Arial"/>
                <a:ea typeface="Arial"/>
              </a:rPr>
              <a:t>ランサムウェア</a:t>
            </a:r>
            <a:endParaRPr b="0" lang="en-US" sz="4800" spc="-1" strike="noStrike">
              <a:latin typeface="Arial"/>
            </a:endParaRPr>
          </a:p>
        </p:txBody>
      </p:sp>
      <p:sp>
        <p:nvSpPr>
          <p:cNvPr id="332" name="CustomShape 2"/>
          <p:cNvSpPr/>
          <p:nvPr/>
        </p:nvSpPr>
        <p:spPr>
          <a:xfrm>
            <a:off x="311760" y="2834280"/>
            <a:ext cx="8519760" cy="792000"/>
          </a:xfrm>
          <a:prstGeom prst="rect">
            <a:avLst/>
          </a:prstGeom>
          <a:no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3"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rmAutofit fontScale="97000"/>
          </a:bodyPr>
          <a:p>
            <a:pPr>
              <a:lnSpc>
                <a:spcPct val="100000"/>
              </a:lnSpc>
              <a:tabLst>
                <a:tab algn="l" pos="0"/>
              </a:tabLst>
            </a:pPr>
            <a:r>
              <a:rPr b="0" lang="en-US" sz="2800" spc="-1" strike="noStrike">
                <a:solidFill>
                  <a:srgbClr val="000000"/>
                </a:solidFill>
                <a:latin typeface="Arial"/>
                <a:ea typeface="Arial"/>
              </a:rPr>
              <a:t>LockBit </a:t>
            </a:r>
            <a:r>
              <a:rPr b="0" lang="ja" sz="2800" spc="-1" strike="noStrike">
                <a:solidFill>
                  <a:srgbClr val="000000"/>
                </a:solidFill>
                <a:latin typeface="Arial"/>
                <a:ea typeface="Arial"/>
              </a:rPr>
              <a:t>ランサムウェア</a:t>
            </a:r>
            <a:endParaRPr b="0" lang="en-US" sz="2800" spc="-1" strike="noStrike">
              <a:latin typeface="Arial"/>
            </a:endParaRPr>
          </a:p>
        </p:txBody>
      </p:sp>
      <p:sp>
        <p:nvSpPr>
          <p:cNvPr id="334" name="CustomShape 2"/>
          <p:cNvSpPr/>
          <p:nvPr/>
        </p:nvSpPr>
        <p:spPr>
          <a:xfrm>
            <a:off x="83160" y="1076400"/>
            <a:ext cx="4613760" cy="3415680"/>
          </a:xfrm>
          <a:prstGeom prst="rect">
            <a:avLst/>
          </a:prstGeom>
          <a:noFill/>
          <a:ln w="0">
            <a:noFill/>
          </a:ln>
        </p:spPr>
        <p:style>
          <a:lnRef idx="0"/>
          <a:fillRef idx="0"/>
          <a:effectRef idx="0"/>
          <a:fontRef idx="minor"/>
        </p:style>
        <p:txBody>
          <a:bodyPr lIns="90000" rIns="90000" tIns="91440" bIns="91440">
            <a:noAutofit/>
          </a:bodyPr>
          <a:p>
            <a:pPr>
              <a:lnSpc>
                <a:spcPct val="105000"/>
              </a:lnSpc>
              <a:tabLst>
                <a:tab algn="l" pos="0"/>
              </a:tabLst>
            </a:pPr>
            <a:r>
              <a:rPr b="0" lang="en-US" sz="1200" spc="-1" strike="noStrike">
                <a:solidFill>
                  <a:srgbClr val="595959"/>
                </a:solidFill>
                <a:latin typeface="Arial"/>
                <a:ea typeface="Arial"/>
              </a:rPr>
              <a:t>Ransomware-as-a-Service</a:t>
            </a:r>
            <a:r>
              <a:rPr b="0" lang="ja" sz="1200" spc="-1" strike="noStrike">
                <a:solidFill>
                  <a:srgbClr val="595959"/>
                </a:solidFill>
                <a:latin typeface="Arial"/>
                <a:ea typeface="Arial"/>
              </a:rPr>
              <a:t>（</a:t>
            </a:r>
            <a:r>
              <a:rPr b="0" lang="en-US" sz="1200" spc="-1" strike="noStrike">
                <a:solidFill>
                  <a:srgbClr val="595959"/>
                </a:solidFill>
                <a:latin typeface="Arial"/>
                <a:ea typeface="Arial"/>
              </a:rPr>
              <a:t>RaaS</a:t>
            </a:r>
            <a:r>
              <a:rPr b="0" lang="ja" sz="1200" spc="-1" strike="noStrike">
                <a:solidFill>
                  <a:srgbClr val="595959"/>
                </a:solidFill>
                <a:latin typeface="Arial"/>
                <a:ea typeface="Arial"/>
              </a:rPr>
              <a:t>）を利用して作られたもの。</a:t>
            </a:r>
            <a:r>
              <a:rPr b="0" lang="en-US" sz="1200" spc="-1" strike="noStrike">
                <a:solidFill>
                  <a:srgbClr val="595959"/>
                </a:solidFill>
                <a:latin typeface="Arial"/>
                <a:ea typeface="Arial"/>
              </a:rPr>
              <a:t>2021</a:t>
            </a:r>
            <a:r>
              <a:rPr b="0" lang="ja" sz="1200" spc="-1" strike="noStrike">
                <a:solidFill>
                  <a:srgbClr val="595959"/>
                </a:solidFill>
                <a:latin typeface="Arial"/>
                <a:ea typeface="Arial"/>
              </a:rPr>
              <a:t>年</a:t>
            </a:r>
            <a:r>
              <a:rPr b="0" lang="en-US" sz="1200" spc="-1" strike="noStrike">
                <a:solidFill>
                  <a:srgbClr val="595959"/>
                </a:solidFill>
                <a:latin typeface="Arial"/>
                <a:ea typeface="Arial"/>
              </a:rPr>
              <a:t>6</a:t>
            </a:r>
            <a:r>
              <a:rPr b="0" lang="ja" sz="1200" spc="-1" strike="noStrike">
                <a:solidFill>
                  <a:srgbClr val="595959"/>
                </a:solidFill>
                <a:latin typeface="Arial"/>
                <a:ea typeface="Arial"/>
              </a:rPr>
              <a:t>月に確認される。</a:t>
            </a:r>
            <a:endParaRPr b="0" lang="en-US" sz="1200" spc="-1" strike="noStrike">
              <a:latin typeface="Arial"/>
            </a:endParaRPr>
          </a:p>
          <a:p>
            <a:pPr>
              <a:lnSpc>
                <a:spcPct val="105000"/>
              </a:lnSpc>
              <a:tabLst>
                <a:tab algn="l" pos="0"/>
              </a:tabLst>
            </a:pPr>
            <a:endParaRPr b="0" lang="en-US" sz="1200" spc="-1" strike="noStrike">
              <a:latin typeface="Arial"/>
            </a:endParaRPr>
          </a:p>
          <a:p>
            <a:pPr>
              <a:lnSpc>
                <a:spcPct val="105000"/>
              </a:lnSpc>
              <a:tabLst>
                <a:tab algn="l" pos="0"/>
              </a:tabLst>
            </a:pPr>
            <a:r>
              <a:rPr b="0" lang="en-US" sz="1200" spc="-1" strike="noStrike">
                <a:solidFill>
                  <a:srgbClr val="595959"/>
                </a:solidFill>
                <a:latin typeface="Arial"/>
                <a:ea typeface="Arial"/>
              </a:rPr>
              <a:t>LockBit 2.0</a:t>
            </a:r>
            <a:r>
              <a:rPr b="0" lang="ja" sz="1200" spc="-1" strike="noStrike">
                <a:solidFill>
                  <a:srgbClr val="595959"/>
                </a:solidFill>
                <a:latin typeface="Arial"/>
                <a:ea typeface="Arial"/>
              </a:rPr>
              <a:t>は身代金の支払いを被害組織に迫るべく「二重脅迫</a:t>
            </a:r>
            <a:r>
              <a:rPr b="0" lang="en-US" sz="1200" spc="-1" strike="noStrike">
                <a:solidFill>
                  <a:srgbClr val="595959"/>
                </a:solidFill>
                <a:latin typeface="Arial"/>
                <a:ea typeface="Arial"/>
              </a:rPr>
              <a:t>(</a:t>
            </a:r>
            <a:r>
              <a:rPr b="0" lang="ja" sz="1200" spc="-1" strike="noStrike">
                <a:solidFill>
                  <a:srgbClr val="595959"/>
                </a:solidFill>
                <a:latin typeface="Arial"/>
                <a:ea typeface="Arial"/>
              </a:rPr>
              <a:t>恐喝</a:t>
            </a:r>
            <a:r>
              <a:rPr b="0" lang="en-US" sz="1200" spc="-1" strike="noStrike">
                <a:solidFill>
                  <a:srgbClr val="595959"/>
                </a:solidFill>
                <a:latin typeface="Arial"/>
                <a:ea typeface="Arial"/>
              </a:rPr>
              <a:t>)</a:t>
            </a:r>
            <a:r>
              <a:rPr b="0" lang="ja" sz="1200" spc="-1" strike="noStrike">
                <a:solidFill>
                  <a:srgbClr val="595959"/>
                </a:solidFill>
                <a:latin typeface="Arial"/>
                <a:ea typeface="Arial"/>
              </a:rPr>
              <a:t>」技術を攻撃手口に使う。</a:t>
            </a:r>
            <a:endParaRPr b="0" lang="en-US" sz="1200" spc="-1" strike="noStrike">
              <a:latin typeface="Arial"/>
            </a:endParaRPr>
          </a:p>
          <a:p>
            <a:pPr>
              <a:lnSpc>
                <a:spcPct val="105000"/>
              </a:lnSpc>
              <a:tabLst>
                <a:tab algn="l" pos="0"/>
              </a:tabLst>
            </a:pPr>
            <a:endParaRPr b="0" lang="en-US" sz="1200" spc="-1" strike="noStrike">
              <a:latin typeface="Arial"/>
            </a:endParaRPr>
          </a:p>
          <a:p>
            <a:pPr>
              <a:lnSpc>
                <a:spcPct val="105000"/>
              </a:lnSpc>
              <a:tabLst>
                <a:tab algn="l" pos="0"/>
              </a:tabLst>
            </a:pPr>
            <a:r>
              <a:rPr b="0" lang="ja" sz="1200" spc="-1" strike="noStrike">
                <a:solidFill>
                  <a:srgbClr val="595959"/>
                </a:solidFill>
                <a:latin typeface="Arial"/>
                <a:ea typeface="Arial"/>
              </a:rPr>
              <a:t>「グループはロシア人やウクライナ人が多数を占めるが、米国や中国、カナダ、スイスなどにもメンバーがいる。私たちは皆、単純で平和な地球人」などとして、どんな状況においても国際紛争には加担しない方針を示している。</a:t>
            </a:r>
            <a:endParaRPr b="0" lang="en-US" sz="1200" spc="-1" strike="noStrike">
              <a:latin typeface="Arial"/>
            </a:endParaRPr>
          </a:p>
          <a:p>
            <a:pPr>
              <a:lnSpc>
                <a:spcPct val="105000"/>
              </a:lnSpc>
              <a:tabLst>
                <a:tab algn="l" pos="0"/>
              </a:tabLst>
            </a:pPr>
            <a:endParaRPr b="0" lang="en-US" sz="1200" spc="-1" strike="noStrike">
              <a:latin typeface="Arial"/>
            </a:endParaRPr>
          </a:p>
          <a:p>
            <a:pPr>
              <a:lnSpc>
                <a:spcPct val="105000"/>
              </a:lnSpc>
              <a:tabLst>
                <a:tab algn="l" pos="0"/>
              </a:tabLst>
            </a:pPr>
            <a:r>
              <a:rPr b="0" lang="ja" sz="1200" spc="-1" strike="noStrike">
                <a:solidFill>
                  <a:srgbClr val="595959"/>
                </a:solidFill>
                <a:latin typeface="Arial"/>
                <a:ea typeface="Arial"/>
              </a:rPr>
              <a:t>標的は日和見的に見つけており、</a:t>
            </a:r>
            <a:r>
              <a:rPr b="1" lang="ja" sz="1200" spc="-1" strike="noStrike">
                <a:solidFill>
                  <a:srgbClr val="ff0000"/>
                </a:solidFill>
                <a:latin typeface="Arial"/>
                <a:ea typeface="Arial"/>
              </a:rPr>
              <a:t>最初に標的へのアクセスを仲介してもらう</a:t>
            </a:r>
            <a:r>
              <a:rPr b="0" lang="ja" sz="1200" spc="-1" strike="noStrike">
                <a:solidFill>
                  <a:srgbClr val="595959"/>
                </a:solidFill>
                <a:latin typeface="Arial"/>
                <a:ea typeface="Arial"/>
              </a:rPr>
              <a:t>ことで時間の節約や利益の増加をはかっている。</a:t>
            </a:r>
            <a:r>
              <a:rPr b="0" lang="en-US" sz="1200" spc="-1" strike="noStrike">
                <a:solidFill>
                  <a:srgbClr val="595959"/>
                </a:solidFill>
                <a:latin typeface="Arial"/>
                <a:ea typeface="Arial"/>
              </a:rPr>
              <a:t>LockBit 2.0</a:t>
            </a:r>
            <a:r>
              <a:rPr b="0" lang="ja" sz="1200" spc="-1" strike="noStrike">
                <a:solidFill>
                  <a:srgbClr val="595959"/>
                </a:solidFill>
                <a:latin typeface="Arial"/>
                <a:ea typeface="Arial"/>
              </a:rPr>
              <a:t>は通常は日和見的に被害組織を狙いるが、医療機関</a:t>
            </a:r>
            <a:r>
              <a:rPr b="0" lang="en-US" sz="1200" spc="-1" strike="noStrike">
                <a:solidFill>
                  <a:srgbClr val="595959"/>
                </a:solidFill>
                <a:latin typeface="Arial"/>
                <a:ea typeface="Arial"/>
              </a:rPr>
              <a:t>/</a:t>
            </a:r>
            <a:r>
              <a:rPr b="0" lang="ja" sz="1200" spc="-1" strike="noStrike">
                <a:solidFill>
                  <a:srgbClr val="595959"/>
                </a:solidFill>
                <a:latin typeface="Arial"/>
                <a:ea typeface="Arial"/>
              </a:rPr>
              <a:t>福祉施設</a:t>
            </a:r>
            <a:r>
              <a:rPr b="0" lang="en-US" sz="1200" spc="-1" strike="noStrike">
                <a:solidFill>
                  <a:srgbClr val="595959"/>
                </a:solidFill>
                <a:latin typeface="Arial"/>
                <a:ea typeface="Arial"/>
              </a:rPr>
              <a:t>/</a:t>
            </a:r>
            <a:r>
              <a:rPr b="0" lang="ja" sz="1200" spc="-1" strike="noStrike">
                <a:solidFill>
                  <a:srgbClr val="595959"/>
                </a:solidFill>
                <a:latin typeface="Arial"/>
                <a:ea typeface="Arial"/>
              </a:rPr>
              <a:t>教育機関</a:t>
            </a:r>
            <a:r>
              <a:rPr b="0" lang="en-US" sz="1200" spc="-1" strike="noStrike">
                <a:solidFill>
                  <a:srgbClr val="595959"/>
                </a:solidFill>
                <a:latin typeface="Arial"/>
                <a:ea typeface="Arial"/>
              </a:rPr>
              <a:t>/</a:t>
            </a:r>
            <a:r>
              <a:rPr b="0" lang="ja" sz="1200" spc="-1" strike="noStrike">
                <a:solidFill>
                  <a:srgbClr val="595959"/>
                </a:solidFill>
                <a:latin typeface="Arial"/>
                <a:ea typeface="Arial"/>
              </a:rPr>
              <a:t>慈善団体など「人類の存続に貢献する」組織は対象にしないと公言している。だが実際にはこうした主張とは裏腹に、ガイドラインを無視して医療や教育といった業種を攻撃するアフィリエイト（恐喝者）も存在している。</a:t>
            </a:r>
            <a:endParaRPr b="0" lang="en-US" sz="1200" spc="-1" strike="noStrike">
              <a:latin typeface="Arial"/>
            </a:endParaRPr>
          </a:p>
          <a:p>
            <a:pPr>
              <a:lnSpc>
                <a:spcPct val="105000"/>
              </a:lnSpc>
              <a:tabLst>
                <a:tab algn="l" pos="0"/>
              </a:tabLst>
            </a:pPr>
            <a:endParaRPr b="0" lang="en-US" sz="1200" spc="-1" strike="noStrike">
              <a:latin typeface="Arial"/>
            </a:endParaRPr>
          </a:p>
        </p:txBody>
      </p:sp>
      <p:pic>
        <p:nvPicPr>
          <p:cNvPr id="335" name="Google Shape;395;p45" descr=""/>
          <p:cNvPicPr/>
          <p:nvPr/>
        </p:nvPicPr>
        <p:blipFill>
          <a:blip r:embed="rId1"/>
          <a:stretch/>
        </p:blipFill>
        <p:spPr>
          <a:xfrm>
            <a:off x="4884840" y="1145880"/>
            <a:ext cx="3946680" cy="2850840"/>
          </a:xfrm>
          <a:prstGeom prst="rect">
            <a:avLst/>
          </a:prstGeom>
          <a:ln w="9525">
            <a:solidFill>
              <a:srgbClr val="595959"/>
            </a:solidFill>
            <a:round/>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rmAutofit fontScale="97000"/>
          </a:bodyPr>
          <a:p>
            <a:pPr>
              <a:lnSpc>
                <a:spcPct val="100000"/>
              </a:lnSpc>
              <a:tabLst>
                <a:tab algn="l" pos="0"/>
              </a:tabLst>
            </a:pPr>
            <a:r>
              <a:rPr b="0" lang="en-US" sz="2800" spc="-1" strike="noStrike">
                <a:solidFill>
                  <a:srgbClr val="000000"/>
                </a:solidFill>
                <a:latin typeface="Arial"/>
                <a:ea typeface="Arial"/>
              </a:rPr>
              <a:t>LockBit </a:t>
            </a:r>
            <a:r>
              <a:rPr b="0" lang="ja" sz="2800" spc="-1" strike="noStrike">
                <a:solidFill>
                  <a:srgbClr val="000000"/>
                </a:solidFill>
                <a:latin typeface="Arial"/>
                <a:ea typeface="Arial"/>
              </a:rPr>
              <a:t>ランサムウェア</a:t>
            </a:r>
            <a:r>
              <a:rPr b="0" lang="en-US" sz="2800" spc="-1" strike="noStrike">
                <a:solidFill>
                  <a:srgbClr val="000000"/>
                </a:solidFill>
                <a:latin typeface="Arial"/>
                <a:ea typeface="Arial"/>
              </a:rPr>
              <a:t>	</a:t>
            </a:r>
            <a:endParaRPr b="0" lang="en-US" sz="2800" spc="-1" strike="noStrike">
              <a:latin typeface="Arial"/>
            </a:endParaRPr>
          </a:p>
        </p:txBody>
      </p:sp>
      <p:sp>
        <p:nvSpPr>
          <p:cNvPr id="337" name="CustomShape 2"/>
          <p:cNvSpPr/>
          <p:nvPr/>
        </p:nvSpPr>
        <p:spPr>
          <a:xfrm>
            <a:off x="311760" y="1152360"/>
            <a:ext cx="8519760" cy="3415680"/>
          </a:xfrm>
          <a:prstGeom prst="rect">
            <a:avLst/>
          </a:prstGeom>
          <a:noFill/>
          <a:ln w="0">
            <a:noFill/>
          </a:ln>
        </p:spPr>
        <p:style>
          <a:lnRef idx="0"/>
          <a:fillRef idx="0"/>
          <a:effectRef idx="0"/>
          <a:fontRef idx="minor"/>
        </p:style>
        <p:txBody>
          <a:bodyPr lIns="90000" rIns="90000" tIns="91440" bIns="91440">
            <a:normAutofit fontScale="84000"/>
          </a:bodyPr>
          <a:p>
            <a:pPr>
              <a:lnSpc>
                <a:spcPct val="125000"/>
              </a:lnSpc>
              <a:tabLst>
                <a:tab algn="l" pos="0"/>
              </a:tabLst>
            </a:pPr>
            <a:r>
              <a:rPr b="0" lang="en-US" sz="1400" spc="-1" strike="noStrike">
                <a:solidFill>
                  <a:srgbClr val="000000"/>
                </a:solidFill>
                <a:latin typeface="Meiryo"/>
                <a:ea typeface="Meiryo"/>
              </a:rPr>
              <a:t>LockBit</a:t>
            </a:r>
            <a:r>
              <a:rPr b="0" lang="ja" sz="1400" spc="-1" strike="noStrike">
                <a:solidFill>
                  <a:srgbClr val="000000"/>
                </a:solidFill>
                <a:latin typeface="Meiryo"/>
                <a:ea typeface="Meiryo"/>
              </a:rPr>
              <a:t>の主な侵入経路</a:t>
            </a:r>
            <a:endParaRPr b="0" lang="en-US" sz="1400" spc="-1" strike="noStrike">
              <a:latin typeface="Arial"/>
            </a:endParaRPr>
          </a:p>
          <a:p>
            <a:pPr marL="457200" indent="-303480">
              <a:lnSpc>
                <a:spcPct val="125000"/>
              </a:lnSpc>
              <a:spcBef>
                <a:spcPts val="1001"/>
              </a:spcBef>
              <a:buClr>
                <a:srgbClr val="000000"/>
              </a:buClr>
              <a:buFont typeface="Merriweather"/>
              <a:buAutoNum type="arabicPeriod"/>
              <a:tabLst>
                <a:tab algn="l" pos="0"/>
              </a:tabLst>
            </a:pPr>
            <a:r>
              <a:rPr b="0" lang="ja" sz="1400" spc="-1" strike="noStrike">
                <a:solidFill>
                  <a:srgbClr val="000000"/>
                </a:solidFill>
                <a:latin typeface="Merriweather"/>
                <a:ea typeface="Merriweather"/>
              </a:rPr>
              <a:t>ネットワークに侵入するためにあらゆる手段を用いる</a:t>
            </a:r>
            <a:endParaRPr b="0" lang="en-US" sz="1400" spc="-1" strike="noStrike">
              <a:latin typeface="Arial"/>
            </a:endParaRPr>
          </a:p>
          <a:p>
            <a:pPr lvl="1" marL="914400" indent="-303480">
              <a:lnSpc>
                <a:spcPct val="125000"/>
              </a:lnSpc>
              <a:buClr>
                <a:srgbClr val="000000"/>
              </a:buClr>
              <a:buFont typeface="Merriweather"/>
              <a:buAutoNum type="alphaLcPeriod"/>
              <a:tabLst>
                <a:tab algn="l" pos="0"/>
              </a:tabLst>
            </a:pPr>
            <a:r>
              <a:rPr b="0" lang="ja" sz="1400" spc="-1" strike="noStrike">
                <a:solidFill>
                  <a:srgbClr val="000000"/>
                </a:solidFill>
                <a:latin typeface="Merriweather"/>
                <a:ea typeface="Merriweather"/>
              </a:rPr>
              <a:t>すでに侵入されているネットワークへのアクセス手段を</a:t>
            </a:r>
            <a:r>
              <a:rPr b="1" lang="ja" sz="1400" spc="-1" strike="noStrike">
                <a:solidFill>
                  <a:srgbClr val="6aa84f"/>
                </a:solidFill>
                <a:latin typeface="Merriweather"/>
                <a:ea typeface="Merriweather"/>
              </a:rPr>
              <a:t>「アクセスブローカー」から購入</a:t>
            </a:r>
            <a:endParaRPr b="0" lang="en-US" sz="1400" spc="-1" strike="noStrike">
              <a:latin typeface="Arial"/>
            </a:endParaRPr>
          </a:p>
          <a:p>
            <a:pPr lvl="1" marL="914400" indent="-303480">
              <a:lnSpc>
                <a:spcPct val="125000"/>
              </a:lnSpc>
              <a:buClr>
                <a:srgbClr val="ff0000"/>
              </a:buClr>
              <a:buFont typeface="Merriweather"/>
              <a:buAutoNum type="alphaLcPeriod"/>
              <a:tabLst>
                <a:tab algn="l" pos="0"/>
              </a:tabLst>
            </a:pPr>
            <a:r>
              <a:rPr b="1" lang="ja" sz="1400" spc="-1" strike="noStrike">
                <a:solidFill>
                  <a:srgbClr val="ff0000"/>
                </a:solidFill>
                <a:latin typeface="Merriweather"/>
                <a:ea typeface="Merriweather"/>
              </a:rPr>
              <a:t>パッチが適用されていないソフトウェアの脆弱性を悪用（</a:t>
            </a:r>
            <a:r>
              <a:rPr b="1" lang="en-US" sz="1400" spc="-1" strike="noStrike">
                <a:solidFill>
                  <a:srgbClr val="ff0000"/>
                </a:solidFill>
                <a:latin typeface="Merriweather"/>
                <a:ea typeface="Merriweather"/>
              </a:rPr>
              <a:t>Windows/Linux/VMWare</a:t>
            </a:r>
            <a:r>
              <a:rPr b="1" lang="ja" sz="1400" spc="-1" strike="noStrike">
                <a:solidFill>
                  <a:srgbClr val="ff0000"/>
                </a:solidFill>
                <a:latin typeface="Merriweather"/>
                <a:ea typeface="Merriweather"/>
              </a:rPr>
              <a:t>等）</a:t>
            </a:r>
            <a:endParaRPr b="0" lang="en-US" sz="1400" spc="-1" strike="noStrike">
              <a:latin typeface="Arial"/>
            </a:endParaRPr>
          </a:p>
          <a:p>
            <a:pPr lvl="1" marL="914400" indent="-303480">
              <a:lnSpc>
                <a:spcPct val="125000"/>
              </a:lnSpc>
              <a:buClr>
                <a:srgbClr val="000000"/>
              </a:buClr>
              <a:buFont typeface="Merriweather"/>
              <a:buAutoNum type="alphaLcPeriod"/>
              <a:tabLst>
                <a:tab algn="l" pos="0"/>
              </a:tabLst>
            </a:pPr>
            <a:r>
              <a:rPr b="0" lang="ja" sz="1400" spc="-1" strike="noStrike">
                <a:solidFill>
                  <a:srgbClr val="000000"/>
                </a:solidFill>
                <a:latin typeface="Merriweather"/>
                <a:ea typeface="Merriweather"/>
              </a:rPr>
              <a:t>金銭を支払って内部者からアクセス手段を獲得</a:t>
            </a:r>
            <a:endParaRPr b="0" lang="en-US" sz="1400" spc="-1" strike="noStrike">
              <a:latin typeface="Arial"/>
            </a:endParaRPr>
          </a:p>
          <a:p>
            <a:pPr lvl="1" marL="914400" indent="-303480">
              <a:lnSpc>
                <a:spcPct val="125000"/>
              </a:lnSpc>
              <a:buClr>
                <a:srgbClr val="000000"/>
              </a:buClr>
              <a:buFont typeface="Merriweather"/>
              <a:buAutoNum type="alphaLcPeriod"/>
              <a:tabLst>
                <a:tab algn="l" pos="0"/>
              </a:tabLst>
            </a:pPr>
            <a:r>
              <a:rPr b="0" lang="ja" sz="1400" spc="-1" strike="noStrike">
                <a:solidFill>
                  <a:srgbClr val="000000"/>
                </a:solidFill>
                <a:latin typeface="Merriweather"/>
                <a:ea typeface="Merriweather"/>
              </a:rPr>
              <a:t>未知のゼロデイ脆弱性を利用する</a:t>
            </a:r>
            <a:endParaRPr b="0" lang="en-US" sz="1400" spc="-1" strike="noStrike">
              <a:latin typeface="Arial"/>
            </a:endParaRPr>
          </a:p>
          <a:p>
            <a:pPr>
              <a:lnSpc>
                <a:spcPct val="125000"/>
              </a:lnSpc>
              <a:spcBef>
                <a:spcPts val="1001"/>
              </a:spcBef>
              <a:tabLst>
                <a:tab algn="l" pos="0"/>
              </a:tabLst>
            </a:pPr>
            <a:r>
              <a:rPr b="0" lang="ja" sz="1400" spc="-1" strike="noStrike">
                <a:solidFill>
                  <a:srgbClr val="000000"/>
                </a:solidFill>
                <a:latin typeface="Merriweather"/>
                <a:ea typeface="Merriweather"/>
              </a:rPr>
              <a:t>一度ネットワークに侵入すると</a:t>
            </a:r>
            <a:endParaRPr b="0" lang="en-US" sz="1400" spc="-1" strike="noStrike">
              <a:latin typeface="Arial"/>
            </a:endParaRPr>
          </a:p>
          <a:p>
            <a:pPr marL="457200" indent="-303480">
              <a:lnSpc>
                <a:spcPct val="125000"/>
              </a:lnSpc>
              <a:spcBef>
                <a:spcPts val="1001"/>
              </a:spcBef>
              <a:buClr>
                <a:srgbClr val="000000"/>
              </a:buClr>
              <a:buFont typeface="Merriweather"/>
              <a:buAutoNum type="arabicPeriod"/>
              <a:tabLst>
                <a:tab algn="l" pos="0"/>
              </a:tabLst>
            </a:pPr>
            <a:r>
              <a:rPr b="0" lang="ja" sz="1400" spc="-1" strike="noStrike">
                <a:solidFill>
                  <a:srgbClr val="000000"/>
                </a:solidFill>
                <a:latin typeface="Merriweather"/>
                <a:ea typeface="Merriweather"/>
              </a:rPr>
              <a:t>侵入先のシステムからネットワークの構造を確認し、ドメインコントローラーを標的にする。</a:t>
            </a:r>
            <a:endParaRPr b="0" lang="en-US" sz="1400" spc="-1" strike="noStrike">
              <a:latin typeface="Arial"/>
            </a:endParaRPr>
          </a:p>
          <a:p>
            <a:pPr marL="457200" indent="-303480">
              <a:lnSpc>
                <a:spcPct val="125000"/>
              </a:lnSpc>
              <a:buClr>
                <a:srgbClr val="000000"/>
              </a:buClr>
              <a:buFont typeface="Merriweather"/>
              <a:buAutoNum type="arabicPeriod"/>
              <a:tabLst>
                <a:tab algn="l" pos="0"/>
              </a:tabLst>
            </a:pPr>
            <a:r>
              <a:rPr b="0" lang="en-US" sz="1400" spc="-1" strike="noStrike">
                <a:solidFill>
                  <a:srgbClr val="000000"/>
                </a:solidFill>
                <a:latin typeface="Merriweather"/>
                <a:ea typeface="Merriweather"/>
              </a:rPr>
              <a:t>Active Directory</a:t>
            </a:r>
            <a:r>
              <a:rPr b="0" lang="ja" sz="1400" spc="-1" strike="noStrike">
                <a:solidFill>
                  <a:srgbClr val="000000"/>
                </a:solidFill>
                <a:latin typeface="Merriweather"/>
                <a:ea typeface="Merriweather"/>
              </a:rPr>
              <a:t>を悪用して、組織内の</a:t>
            </a:r>
            <a:r>
              <a:rPr b="0" lang="en-US" sz="1400" spc="-1" strike="noStrike">
                <a:solidFill>
                  <a:srgbClr val="000000"/>
                </a:solidFill>
                <a:latin typeface="Merriweather"/>
                <a:ea typeface="Merriweather"/>
              </a:rPr>
              <a:t>Windows</a:t>
            </a:r>
            <a:r>
              <a:rPr b="0" lang="ja" sz="1400" spc="-1" strike="noStrike">
                <a:solidFill>
                  <a:srgbClr val="000000"/>
                </a:solidFill>
                <a:latin typeface="Merriweather"/>
                <a:ea typeface="Merriweather"/>
              </a:rPr>
              <a:t>ドメイン全体の端末を自動的に高速で暗号化する。</a:t>
            </a:r>
            <a:endParaRPr b="0" lang="en-US" sz="1400" spc="-1" strike="noStrike">
              <a:latin typeface="Arial"/>
            </a:endParaRPr>
          </a:p>
          <a:p>
            <a:pPr marL="457200" indent="-303480">
              <a:lnSpc>
                <a:spcPct val="125000"/>
              </a:lnSpc>
              <a:buClr>
                <a:srgbClr val="000000"/>
              </a:buClr>
              <a:buFont typeface="Merriweather"/>
              <a:buAutoNum type="arabicPeriod"/>
              <a:tabLst>
                <a:tab algn="l" pos="0"/>
              </a:tabLst>
            </a:pPr>
            <a:r>
              <a:rPr b="0" lang="ja" sz="1400" spc="-1" strike="noStrike">
                <a:solidFill>
                  <a:srgbClr val="000000"/>
                </a:solidFill>
                <a:latin typeface="Merriweather"/>
                <a:ea typeface="Merriweather"/>
              </a:rPr>
              <a:t>リモートデスクトッププロトコル（</a:t>
            </a:r>
            <a:r>
              <a:rPr b="0" lang="en-US" sz="1400" spc="-1" strike="noStrike">
                <a:solidFill>
                  <a:srgbClr val="000000"/>
                </a:solidFill>
                <a:latin typeface="Merriweather"/>
                <a:ea typeface="Merriweather"/>
              </a:rPr>
              <a:t>RDP</a:t>
            </a:r>
            <a:r>
              <a:rPr b="0" lang="ja" sz="1400" spc="-1" strike="noStrike">
                <a:solidFill>
                  <a:srgbClr val="000000"/>
                </a:solidFill>
                <a:latin typeface="Merriweather"/>
                <a:ea typeface="Merriweather"/>
              </a:rPr>
              <a:t>）アカウントを悪用して、被害システムを遠隔操作することも可能とする。</a:t>
            </a:r>
            <a:endParaRPr b="0" lang="en-US" sz="1400" spc="-1" strike="noStrike">
              <a:latin typeface="Arial"/>
            </a:endParaRPr>
          </a:p>
          <a:p>
            <a:pPr>
              <a:lnSpc>
                <a:spcPct val="125000"/>
              </a:lnSpc>
              <a:spcBef>
                <a:spcPts val="1001"/>
              </a:spcBef>
              <a:tabLst>
                <a:tab algn="l" pos="0"/>
              </a:tabLst>
            </a:pPr>
            <a:r>
              <a:rPr b="0" lang="en-US" sz="1400" spc="-1" strike="noStrike">
                <a:solidFill>
                  <a:srgbClr val="000000"/>
                </a:solidFill>
                <a:latin typeface="Merriweather"/>
                <a:ea typeface="Merriweather"/>
              </a:rPr>
              <a:t>-&gt; </a:t>
            </a:r>
            <a:r>
              <a:rPr b="1" lang="ja" sz="1400" spc="-1" strike="noStrike">
                <a:solidFill>
                  <a:srgbClr val="ff0000"/>
                </a:solidFill>
                <a:latin typeface="Merriweather"/>
                <a:ea typeface="Merriweather"/>
              </a:rPr>
              <a:t>メールだけではない。端末からサーバ・</a:t>
            </a:r>
            <a:r>
              <a:rPr b="1" lang="en-US" sz="1400" spc="-1" strike="noStrike">
                <a:solidFill>
                  <a:srgbClr val="ff0000"/>
                </a:solidFill>
                <a:latin typeface="Merriweather"/>
                <a:ea typeface="Merriweather"/>
              </a:rPr>
              <a:t>NW</a:t>
            </a:r>
            <a:r>
              <a:rPr b="1" lang="ja" sz="1400" spc="-1" strike="noStrike">
                <a:solidFill>
                  <a:srgbClr val="ff0000"/>
                </a:solidFill>
                <a:latin typeface="Merriweather"/>
                <a:ea typeface="Merriweather"/>
              </a:rPr>
              <a:t>機器までのパッケージ／パッチ管理が必要</a:t>
            </a:r>
            <a:endParaRPr b="0" lang="en-US" sz="1400" spc="-1" strike="noStrike">
              <a:latin typeface="Arial"/>
            </a:endParaRPr>
          </a:p>
          <a:p>
            <a:pPr>
              <a:lnSpc>
                <a:spcPct val="125000"/>
              </a:lnSpc>
              <a:spcBef>
                <a:spcPts val="1001"/>
              </a:spcBef>
              <a:spcAft>
                <a:spcPts val="1001"/>
              </a:spcAft>
              <a:tabLst>
                <a:tab algn="l" pos="0"/>
              </a:tabLst>
            </a:pP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8"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rmAutofit fontScale="97000"/>
          </a:bodyPr>
          <a:p>
            <a:pPr>
              <a:lnSpc>
                <a:spcPct val="100000"/>
              </a:lnSpc>
              <a:tabLst>
                <a:tab algn="l" pos="0"/>
              </a:tabLst>
            </a:pPr>
            <a:r>
              <a:rPr b="0" lang="en-US" sz="2800" spc="-1" strike="noStrike">
                <a:solidFill>
                  <a:srgbClr val="000000"/>
                </a:solidFill>
                <a:latin typeface="Arial"/>
                <a:ea typeface="Arial"/>
              </a:rPr>
              <a:t>LockBit 3.0 (1) </a:t>
            </a:r>
            <a:endParaRPr b="0" lang="en-US" sz="2800" spc="-1" strike="noStrike">
              <a:latin typeface="Arial"/>
            </a:endParaRPr>
          </a:p>
        </p:txBody>
      </p:sp>
      <p:sp>
        <p:nvSpPr>
          <p:cNvPr id="339" name="CustomShape 2"/>
          <p:cNvSpPr/>
          <p:nvPr/>
        </p:nvSpPr>
        <p:spPr>
          <a:xfrm>
            <a:off x="83160" y="1076400"/>
            <a:ext cx="4613760" cy="3415680"/>
          </a:xfrm>
          <a:prstGeom prst="rect">
            <a:avLst/>
          </a:prstGeom>
          <a:noFill/>
          <a:ln w="0">
            <a:noFill/>
          </a:ln>
        </p:spPr>
        <p:style>
          <a:lnRef idx="0"/>
          <a:fillRef idx="0"/>
          <a:effectRef idx="0"/>
          <a:fontRef idx="minor"/>
        </p:style>
        <p:txBody>
          <a:bodyPr lIns="90000" rIns="90000" tIns="91440" bIns="91440">
            <a:normAutofit/>
          </a:bodyPr>
          <a:p>
            <a:pPr>
              <a:lnSpc>
                <a:spcPct val="115000"/>
              </a:lnSpc>
              <a:tabLst>
                <a:tab algn="l" pos="0"/>
              </a:tabLst>
            </a:pPr>
            <a:r>
              <a:rPr b="0" lang="en-US" sz="1600" spc="-1" strike="noStrike">
                <a:solidFill>
                  <a:srgbClr val="595959"/>
                </a:solidFill>
                <a:latin typeface="Arial"/>
                <a:ea typeface="Arial"/>
              </a:rPr>
              <a:t>2022</a:t>
            </a:r>
            <a:r>
              <a:rPr b="0" lang="ja" sz="1600" spc="-1" strike="noStrike">
                <a:solidFill>
                  <a:srgbClr val="595959"/>
                </a:solidFill>
                <a:latin typeface="Arial"/>
                <a:ea typeface="Arial"/>
              </a:rPr>
              <a:t>年</a:t>
            </a:r>
            <a:r>
              <a:rPr b="0" lang="en-US" sz="1600" spc="-1" strike="noStrike">
                <a:solidFill>
                  <a:srgbClr val="595959"/>
                </a:solidFill>
                <a:latin typeface="Arial"/>
                <a:ea typeface="Arial"/>
              </a:rPr>
              <a:t>6</a:t>
            </a:r>
            <a:r>
              <a:rPr b="0" lang="ja" sz="1600" spc="-1" strike="noStrike">
                <a:solidFill>
                  <a:srgbClr val="595959"/>
                </a:solidFill>
                <a:latin typeface="Arial"/>
                <a:ea typeface="Arial"/>
              </a:rPr>
              <a:t>月</a:t>
            </a:r>
            <a:r>
              <a:rPr b="0" lang="en-US" sz="1600" spc="-1" strike="noStrike">
                <a:solidFill>
                  <a:srgbClr val="595959"/>
                </a:solidFill>
                <a:latin typeface="Arial"/>
                <a:ea typeface="Arial"/>
              </a:rPr>
              <a:t>28</a:t>
            </a:r>
            <a:r>
              <a:rPr b="0" lang="ja" sz="1600" spc="-1" strike="noStrike">
                <a:solidFill>
                  <a:srgbClr val="595959"/>
                </a:solidFill>
                <a:latin typeface="Arial"/>
                <a:ea typeface="Arial"/>
              </a:rPr>
              <a:t>日、</a:t>
            </a:r>
            <a:r>
              <a:rPr b="0" lang="en-US" sz="1600" spc="-1" strike="noStrike">
                <a:solidFill>
                  <a:srgbClr val="595959"/>
                </a:solidFill>
                <a:latin typeface="Arial"/>
                <a:ea typeface="Arial"/>
              </a:rPr>
              <a:t>LockBit</a:t>
            </a:r>
            <a:r>
              <a:rPr b="0" lang="ja" sz="1600" spc="-1" strike="noStrike">
                <a:solidFill>
                  <a:srgbClr val="595959"/>
                </a:solidFill>
                <a:latin typeface="Arial"/>
                <a:ea typeface="Arial"/>
              </a:rPr>
              <a:t>ランサムウェアグループが</a:t>
            </a:r>
            <a:r>
              <a:rPr b="0" lang="en-US" sz="1600" spc="-1" strike="noStrike">
                <a:solidFill>
                  <a:srgbClr val="595959"/>
                </a:solidFill>
                <a:latin typeface="Arial"/>
                <a:ea typeface="Arial"/>
              </a:rPr>
              <a:t>LockBit 3.0</a:t>
            </a:r>
            <a:r>
              <a:rPr b="0" lang="ja" sz="1600" spc="-1" strike="noStrike">
                <a:solidFill>
                  <a:srgbClr val="595959"/>
                </a:solidFill>
                <a:latin typeface="Arial"/>
                <a:ea typeface="Arial"/>
              </a:rPr>
              <a:t>をリリース。ランサムウェアとして初めて、バグ報奨金プログラムが導入されている。</a:t>
            </a:r>
            <a:endParaRPr b="0" lang="en-US" sz="1600" spc="-1" strike="noStrike">
              <a:latin typeface="Arial"/>
            </a:endParaRPr>
          </a:p>
          <a:p>
            <a:pPr>
              <a:lnSpc>
                <a:spcPct val="115000"/>
              </a:lnSpc>
              <a:tabLst>
                <a:tab algn="l" pos="0"/>
              </a:tabLst>
            </a:pPr>
            <a:r>
              <a:rPr b="0" lang="ja" sz="1600" spc="-1" strike="noStrike">
                <a:solidFill>
                  <a:srgbClr val="595959"/>
                </a:solidFill>
                <a:latin typeface="Arial"/>
                <a:ea typeface="Arial"/>
              </a:rPr>
              <a:t>バグ報奨金プログラムは</a:t>
            </a:r>
            <a:r>
              <a:rPr b="0" lang="en-US" sz="1600" spc="-1" strike="noStrike">
                <a:solidFill>
                  <a:srgbClr val="595959"/>
                </a:solidFill>
                <a:latin typeface="Arial"/>
                <a:ea typeface="Arial"/>
              </a:rPr>
              <a:t>1,000</a:t>
            </a:r>
            <a:r>
              <a:rPr b="0" lang="ja" sz="1600" spc="-1" strike="noStrike">
                <a:solidFill>
                  <a:srgbClr val="595959"/>
                </a:solidFill>
                <a:latin typeface="Arial"/>
                <a:ea typeface="Arial"/>
              </a:rPr>
              <a:t>ドルから</a:t>
            </a:r>
            <a:r>
              <a:rPr b="0" lang="en-US" sz="1600" spc="-1" strike="noStrike">
                <a:solidFill>
                  <a:srgbClr val="595959"/>
                </a:solidFill>
                <a:latin typeface="Arial"/>
                <a:ea typeface="Arial"/>
              </a:rPr>
              <a:t>100</a:t>
            </a:r>
            <a:r>
              <a:rPr b="0" lang="ja" sz="1600" spc="-1" strike="noStrike">
                <a:solidFill>
                  <a:srgbClr val="595959"/>
                </a:solidFill>
                <a:latin typeface="Arial"/>
                <a:ea typeface="Arial"/>
              </a:rPr>
              <a:t>万ドルまでがあり、</a:t>
            </a:r>
            <a:r>
              <a:rPr b="0" lang="en-US" sz="1600" spc="-1" strike="noStrike">
                <a:solidFill>
                  <a:srgbClr val="595959"/>
                </a:solidFill>
                <a:latin typeface="Arial"/>
                <a:ea typeface="Arial"/>
              </a:rPr>
              <a:t>LockBit</a:t>
            </a:r>
            <a:r>
              <a:rPr b="0" lang="ja" sz="1600" spc="-1" strike="noStrike">
                <a:solidFill>
                  <a:srgbClr val="595959"/>
                </a:solidFill>
                <a:latin typeface="Arial"/>
                <a:ea typeface="Arial"/>
              </a:rPr>
              <a:t>の運用を改善するためのアイデアにも報酬が出る。さらに、匿名性を守るために</a:t>
            </a:r>
            <a:r>
              <a:rPr b="0" lang="en-US" sz="1600" spc="-1" strike="noStrike">
                <a:solidFill>
                  <a:srgbClr val="595959"/>
                </a:solidFill>
                <a:latin typeface="Arial"/>
                <a:ea typeface="Arial"/>
              </a:rPr>
              <a:t>Monero</a:t>
            </a:r>
            <a:r>
              <a:rPr b="0" lang="ja" sz="1600" spc="-1" strike="noStrike">
                <a:solidFill>
                  <a:srgbClr val="595959"/>
                </a:solidFill>
                <a:latin typeface="Arial"/>
                <a:ea typeface="Arial"/>
              </a:rPr>
              <a:t>・</a:t>
            </a:r>
            <a:r>
              <a:rPr b="0" lang="en-US" sz="1600" spc="-1" strike="noStrike">
                <a:solidFill>
                  <a:srgbClr val="595959"/>
                </a:solidFill>
                <a:latin typeface="Arial"/>
                <a:ea typeface="Arial"/>
              </a:rPr>
              <a:t>Bitcoin</a:t>
            </a:r>
            <a:r>
              <a:rPr b="0" lang="ja" sz="1600" spc="-1" strike="noStrike">
                <a:solidFill>
                  <a:srgbClr val="595959"/>
                </a:solidFill>
                <a:latin typeface="Arial"/>
                <a:ea typeface="Arial"/>
              </a:rPr>
              <a:t>と共に</a:t>
            </a:r>
            <a:r>
              <a:rPr b="0" lang="en-US" sz="1600" spc="-1" strike="noStrike">
                <a:solidFill>
                  <a:srgbClr val="595959"/>
                </a:solidFill>
                <a:latin typeface="Arial"/>
                <a:ea typeface="Arial"/>
              </a:rPr>
              <a:t>Zcash</a:t>
            </a:r>
            <a:r>
              <a:rPr b="0" lang="ja" sz="1600" spc="-1" strike="noStrike">
                <a:solidFill>
                  <a:srgbClr val="595959"/>
                </a:solidFill>
                <a:latin typeface="Arial"/>
                <a:ea typeface="Arial"/>
              </a:rPr>
              <a:t>による支払いが取り入れられている。</a:t>
            </a:r>
            <a:endParaRPr b="0" lang="en-US" sz="1600" spc="-1" strike="noStrike">
              <a:latin typeface="Arial"/>
            </a:endParaRPr>
          </a:p>
        </p:txBody>
      </p:sp>
      <p:pic>
        <p:nvPicPr>
          <p:cNvPr id="340" name="Google Shape;408;p47" descr=""/>
          <p:cNvPicPr/>
          <p:nvPr/>
        </p:nvPicPr>
        <p:blipFill>
          <a:blip r:embed="rId1"/>
          <a:stretch/>
        </p:blipFill>
        <p:spPr>
          <a:xfrm>
            <a:off x="4697280" y="1076400"/>
            <a:ext cx="4401000" cy="2126880"/>
          </a:xfrm>
          <a:prstGeom prst="rect">
            <a:avLst/>
          </a:prstGeom>
          <a:ln w="9525">
            <a:solidFill>
              <a:srgbClr val="000000"/>
            </a:solidFill>
            <a:round/>
          </a:ln>
        </p:spPr>
      </p:pic>
      <p:pic>
        <p:nvPicPr>
          <p:cNvPr id="341" name="Google Shape;409;p47" descr=""/>
          <p:cNvPicPr/>
          <p:nvPr/>
        </p:nvPicPr>
        <p:blipFill>
          <a:blip r:embed="rId2"/>
          <a:stretch/>
        </p:blipFill>
        <p:spPr>
          <a:xfrm>
            <a:off x="4693680" y="3367800"/>
            <a:ext cx="4401000" cy="1454400"/>
          </a:xfrm>
          <a:prstGeom prst="rect">
            <a:avLst/>
          </a:prstGeom>
          <a:ln w="9525">
            <a:solidFill>
              <a:srgbClr val="000000"/>
            </a:solidFill>
            <a:round/>
          </a:ln>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2"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rmAutofit fontScale="97000"/>
          </a:bodyPr>
          <a:p>
            <a:pPr>
              <a:lnSpc>
                <a:spcPct val="100000"/>
              </a:lnSpc>
              <a:tabLst>
                <a:tab algn="l" pos="0"/>
              </a:tabLst>
            </a:pPr>
            <a:r>
              <a:rPr b="0" lang="en-US" sz="2800" spc="-1" strike="noStrike">
                <a:solidFill>
                  <a:srgbClr val="000000"/>
                </a:solidFill>
                <a:latin typeface="Arial"/>
                <a:ea typeface="Arial"/>
              </a:rPr>
              <a:t>LockBit 3.0 (2) </a:t>
            </a:r>
            <a:endParaRPr b="0" lang="en-US" sz="2800" spc="-1" strike="noStrike">
              <a:latin typeface="Arial"/>
            </a:endParaRPr>
          </a:p>
        </p:txBody>
      </p:sp>
      <p:sp>
        <p:nvSpPr>
          <p:cNvPr id="343" name="CustomShape 2"/>
          <p:cNvSpPr/>
          <p:nvPr/>
        </p:nvSpPr>
        <p:spPr>
          <a:xfrm>
            <a:off x="83160" y="1076400"/>
            <a:ext cx="4613760" cy="3415680"/>
          </a:xfrm>
          <a:prstGeom prst="rect">
            <a:avLst/>
          </a:prstGeom>
          <a:noFill/>
          <a:ln w="0">
            <a:noFill/>
          </a:ln>
        </p:spPr>
        <p:style>
          <a:lnRef idx="0"/>
          <a:fillRef idx="0"/>
          <a:effectRef idx="0"/>
          <a:fontRef idx="minor"/>
        </p:style>
        <p:txBody>
          <a:bodyPr lIns="90000" rIns="90000" tIns="91440" bIns="91440">
            <a:normAutofit/>
          </a:bodyPr>
          <a:p>
            <a:pPr>
              <a:lnSpc>
                <a:spcPct val="115000"/>
              </a:lnSpc>
              <a:tabLst>
                <a:tab algn="l" pos="0"/>
              </a:tabLst>
            </a:pPr>
            <a:r>
              <a:rPr b="0" lang="ja" sz="1600" spc="-1" strike="noStrike">
                <a:solidFill>
                  <a:srgbClr val="595959"/>
                </a:solidFill>
                <a:latin typeface="Arial"/>
                <a:ea typeface="Arial"/>
              </a:rPr>
              <a:t>さらに機能もエンハンス！検索機能を！</a:t>
            </a:r>
            <a:endParaRPr b="0" lang="en-US" sz="1600" spc="-1" strike="noStrike">
              <a:latin typeface="Arial"/>
            </a:endParaRPr>
          </a:p>
          <a:p>
            <a:pPr>
              <a:lnSpc>
                <a:spcPct val="115000"/>
              </a:lnSpc>
              <a:tabLst>
                <a:tab algn="l" pos="0"/>
              </a:tabLst>
            </a:pPr>
            <a:endParaRPr b="0" lang="en-US" sz="1600" spc="-1" strike="noStrike">
              <a:latin typeface="Arial"/>
            </a:endParaRPr>
          </a:p>
          <a:p>
            <a:pPr>
              <a:lnSpc>
                <a:spcPct val="115000"/>
              </a:lnSpc>
              <a:tabLst>
                <a:tab algn="l" pos="0"/>
              </a:tabLst>
            </a:pPr>
            <a:r>
              <a:rPr b="0" lang="ja" sz="1600" spc="-1" strike="noStrike">
                <a:solidFill>
                  <a:srgbClr val="595959"/>
                </a:solidFill>
                <a:latin typeface="Arial"/>
                <a:ea typeface="Arial"/>
              </a:rPr>
              <a:t>これで盗まれたデータがあるかを確認するのも</a:t>
            </a:r>
            <a:endParaRPr b="0" lang="en-US" sz="1600" spc="-1" strike="noStrike">
              <a:latin typeface="Arial"/>
            </a:endParaRPr>
          </a:p>
          <a:p>
            <a:pPr>
              <a:lnSpc>
                <a:spcPct val="115000"/>
              </a:lnSpc>
              <a:tabLst>
                <a:tab algn="l" pos="0"/>
              </a:tabLst>
            </a:pPr>
            <a:r>
              <a:rPr b="0" lang="ja" sz="1600" spc="-1" strike="noStrike">
                <a:solidFill>
                  <a:srgbClr val="595959"/>
                </a:solidFill>
                <a:latin typeface="Arial"/>
                <a:ea typeface="Arial"/>
              </a:rPr>
              <a:t>バッチリだね！</a:t>
            </a:r>
            <a:endParaRPr b="0" lang="en-US" sz="1600" spc="-1" strike="noStrike">
              <a:latin typeface="Arial"/>
            </a:endParaRPr>
          </a:p>
        </p:txBody>
      </p:sp>
      <p:pic>
        <p:nvPicPr>
          <p:cNvPr id="344" name="Google Shape;416;p48" descr=""/>
          <p:cNvPicPr/>
          <p:nvPr/>
        </p:nvPicPr>
        <p:blipFill>
          <a:blip r:embed="rId1"/>
          <a:stretch/>
        </p:blipFill>
        <p:spPr>
          <a:xfrm>
            <a:off x="4572000" y="1170000"/>
            <a:ext cx="4419000" cy="3024000"/>
          </a:xfrm>
          <a:prstGeom prst="rect">
            <a:avLst/>
          </a:prstGeom>
          <a:ln w="0">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5"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rmAutofit fontScale="97000"/>
          </a:bodyPr>
          <a:p>
            <a:pPr>
              <a:lnSpc>
                <a:spcPct val="100000"/>
              </a:lnSpc>
              <a:tabLst>
                <a:tab algn="l" pos="0"/>
              </a:tabLst>
            </a:pPr>
            <a:r>
              <a:rPr b="0" lang="en-US" sz="2800" spc="-1" strike="noStrike">
                <a:solidFill>
                  <a:srgbClr val="000000"/>
                </a:solidFill>
                <a:latin typeface="Arial"/>
                <a:ea typeface="Arial"/>
              </a:rPr>
              <a:t>LockBit 3.0</a:t>
            </a:r>
            <a:r>
              <a:rPr b="0" lang="ja" sz="2800" spc="-1" strike="noStrike">
                <a:solidFill>
                  <a:srgbClr val="000000"/>
                </a:solidFill>
                <a:latin typeface="Arial"/>
                <a:ea typeface="Arial"/>
              </a:rPr>
              <a:t>の脅迫サイトが</a:t>
            </a:r>
            <a:r>
              <a:rPr b="0" lang="en-US" sz="2800" spc="-1" strike="noStrike">
                <a:solidFill>
                  <a:srgbClr val="000000"/>
                </a:solidFill>
                <a:latin typeface="Arial"/>
                <a:ea typeface="Arial"/>
              </a:rPr>
              <a:t>DDoS</a:t>
            </a:r>
            <a:r>
              <a:rPr b="0" lang="ja" sz="2800" spc="-1" strike="noStrike">
                <a:solidFill>
                  <a:srgbClr val="000000"/>
                </a:solidFill>
                <a:latin typeface="Arial"/>
                <a:ea typeface="Arial"/>
              </a:rPr>
              <a:t>攻撃にあう（笑 </a:t>
            </a:r>
            <a:endParaRPr b="0" lang="en-US" sz="2800" spc="-1" strike="noStrike">
              <a:latin typeface="Arial"/>
            </a:endParaRPr>
          </a:p>
        </p:txBody>
      </p:sp>
      <p:sp>
        <p:nvSpPr>
          <p:cNvPr id="346" name="CustomShape 2"/>
          <p:cNvSpPr/>
          <p:nvPr/>
        </p:nvSpPr>
        <p:spPr>
          <a:xfrm>
            <a:off x="83160" y="1076400"/>
            <a:ext cx="4613760" cy="3415680"/>
          </a:xfrm>
          <a:prstGeom prst="rect">
            <a:avLst/>
          </a:prstGeom>
          <a:noFill/>
          <a:ln w="0">
            <a:noFill/>
          </a:ln>
        </p:spPr>
        <p:style>
          <a:lnRef idx="0"/>
          <a:fillRef idx="0"/>
          <a:effectRef idx="0"/>
          <a:fontRef idx="minor"/>
        </p:style>
        <p:txBody>
          <a:bodyPr lIns="90000" rIns="90000" tIns="91440" bIns="91440">
            <a:normAutofit/>
          </a:bodyPr>
          <a:p>
            <a:pPr>
              <a:lnSpc>
                <a:spcPct val="115000"/>
              </a:lnSpc>
              <a:tabLst>
                <a:tab algn="l" pos="0"/>
              </a:tabLst>
            </a:pPr>
            <a:r>
              <a:rPr b="0" lang="en-US" sz="1600" spc="-1" strike="noStrike">
                <a:solidFill>
                  <a:srgbClr val="595959"/>
                </a:solidFill>
                <a:latin typeface="Arial"/>
                <a:ea typeface="Arial"/>
              </a:rPr>
              <a:t>2022</a:t>
            </a:r>
            <a:r>
              <a:rPr b="0" lang="ja" sz="1600" spc="-1" strike="noStrike">
                <a:solidFill>
                  <a:srgbClr val="595959"/>
                </a:solidFill>
                <a:latin typeface="Arial"/>
                <a:ea typeface="Arial"/>
              </a:rPr>
              <a:t>年</a:t>
            </a:r>
            <a:r>
              <a:rPr b="0" lang="en-US" sz="1600" spc="-1" strike="noStrike">
                <a:solidFill>
                  <a:srgbClr val="595959"/>
                </a:solidFill>
                <a:latin typeface="Arial"/>
                <a:ea typeface="Arial"/>
              </a:rPr>
              <a:t>8</a:t>
            </a:r>
            <a:r>
              <a:rPr b="0" lang="ja" sz="1600" spc="-1" strike="noStrike">
                <a:solidFill>
                  <a:srgbClr val="595959"/>
                </a:solidFill>
                <a:latin typeface="Arial"/>
                <a:ea typeface="Arial"/>
              </a:rPr>
              <a:t>月</a:t>
            </a:r>
            <a:r>
              <a:rPr b="0" lang="en-US" sz="1600" spc="-1" strike="noStrike">
                <a:solidFill>
                  <a:srgbClr val="595959"/>
                </a:solidFill>
                <a:latin typeface="Arial"/>
                <a:ea typeface="Arial"/>
              </a:rPr>
              <a:t>20</a:t>
            </a:r>
            <a:r>
              <a:rPr b="0" lang="ja" sz="1600" spc="-1" strike="noStrike">
                <a:solidFill>
                  <a:srgbClr val="595959"/>
                </a:solidFill>
                <a:latin typeface="Arial"/>
                <a:ea typeface="Arial"/>
              </a:rPr>
              <a:t>日、</a:t>
            </a:r>
            <a:r>
              <a:rPr b="0" lang="en-US" sz="1600" spc="-1" strike="noStrike">
                <a:solidFill>
                  <a:srgbClr val="595959"/>
                </a:solidFill>
                <a:latin typeface="Arial"/>
                <a:ea typeface="Arial"/>
              </a:rPr>
              <a:t>LockBit</a:t>
            </a:r>
            <a:r>
              <a:rPr b="0" lang="ja" sz="1600" spc="-1" strike="noStrike">
                <a:solidFill>
                  <a:srgbClr val="595959"/>
                </a:solidFill>
                <a:latin typeface="Arial"/>
                <a:ea typeface="Arial"/>
              </a:rPr>
              <a:t>ランサムウェアグループのリークサイトが</a:t>
            </a:r>
            <a:r>
              <a:rPr b="0" lang="en-US" sz="1600" spc="-1" strike="noStrike">
                <a:solidFill>
                  <a:srgbClr val="595959"/>
                </a:solidFill>
                <a:latin typeface="Arial"/>
                <a:ea typeface="Arial"/>
              </a:rPr>
              <a:t>DDoS</a:t>
            </a:r>
            <a:r>
              <a:rPr b="0" lang="ja" sz="1600" spc="-1" strike="noStrike">
                <a:solidFill>
                  <a:srgbClr val="595959"/>
                </a:solidFill>
                <a:latin typeface="Arial"/>
                <a:ea typeface="Arial"/>
              </a:rPr>
              <a:t>攻撃にあう！！</a:t>
            </a:r>
            <a:endParaRPr b="0" lang="en-US" sz="1600" spc="-1" strike="noStrike">
              <a:latin typeface="Arial"/>
            </a:endParaRPr>
          </a:p>
          <a:p>
            <a:pPr>
              <a:lnSpc>
                <a:spcPct val="115000"/>
              </a:lnSpc>
              <a:tabLst>
                <a:tab algn="l" pos="0"/>
              </a:tabLst>
            </a:pPr>
            <a:endParaRPr b="0" lang="en-US" sz="1600" spc="-1" strike="noStrike">
              <a:latin typeface="Arial"/>
            </a:endParaRPr>
          </a:p>
          <a:p>
            <a:pPr>
              <a:lnSpc>
                <a:spcPct val="115000"/>
              </a:lnSpc>
              <a:tabLst>
                <a:tab algn="l" pos="0"/>
              </a:tabLst>
            </a:pPr>
            <a:r>
              <a:rPr b="0" lang="ja" sz="1600" spc="-1" strike="noStrike">
                <a:solidFill>
                  <a:srgbClr val="595959"/>
                </a:solidFill>
                <a:latin typeface="Arial"/>
                <a:ea typeface="Arial"/>
              </a:rPr>
              <a:t>ログには</a:t>
            </a:r>
            <a:r>
              <a:rPr b="0" lang="en-US" sz="1600" spc="-1" strike="noStrike">
                <a:solidFill>
                  <a:srgbClr val="595959"/>
                </a:solidFill>
                <a:latin typeface="Arial"/>
                <a:ea typeface="Arial"/>
              </a:rPr>
              <a:t>ENTRUSTCOM</a:t>
            </a:r>
            <a:r>
              <a:rPr b="0" lang="ja" sz="1600" spc="-1" strike="noStrike">
                <a:solidFill>
                  <a:srgbClr val="595959"/>
                </a:solidFill>
                <a:latin typeface="Arial"/>
                <a:ea typeface="Arial"/>
              </a:rPr>
              <a:t>の情報消しやがれ的な文字が・・</a:t>
            </a:r>
            <a:endParaRPr b="0" lang="en-US" sz="1600" spc="-1" strike="noStrike">
              <a:latin typeface="Arial"/>
            </a:endParaRPr>
          </a:p>
        </p:txBody>
      </p:sp>
      <p:pic>
        <p:nvPicPr>
          <p:cNvPr id="347" name="Google Shape;423;p49" descr=""/>
          <p:cNvPicPr/>
          <p:nvPr/>
        </p:nvPicPr>
        <p:blipFill>
          <a:blip r:embed="rId1"/>
          <a:stretch/>
        </p:blipFill>
        <p:spPr>
          <a:xfrm>
            <a:off x="5709600" y="1076400"/>
            <a:ext cx="3038040" cy="3914280"/>
          </a:xfrm>
          <a:prstGeom prst="rect">
            <a:avLst/>
          </a:prstGeom>
          <a:ln w="0">
            <a:noFill/>
          </a:ln>
        </p:spPr>
      </p:pic>
      <p:pic>
        <p:nvPicPr>
          <p:cNvPr id="348" name="Google Shape;424;p49" descr=""/>
          <p:cNvPicPr/>
          <p:nvPr/>
        </p:nvPicPr>
        <p:blipFill>
          <a:blip r:embed="rId2"/>
          <a:stretch/>
        </p:blipFill>
        <p:spPr>
          <a:xfrm>
            <a:off x="83160" y="2781000"/>
            <a:ext cx="5153760" cy="341640"/>
          </a:xfrm>
          <a:prstGeom prst="rect">
            <a:avLst/>
          </a:prstGeom>
          <a:ln w="0">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9"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rmAutofit fontScale="34000"/>
          </a:bodyPr>
          <a:p>
            <a:pPr>
              <a:lnSpc>
                <a:spcPct val="100000"/>
              </a:lnSpc>
              <a:tabLst>
                <a:tab algn="l" pos="0"/>
              </a:tabLst>
            </a:pPr>
            <a:r>
              <a:rPr b="0" lang="en-US" sz="2800" spc="-1" strike="noStrike">
                <a:solidFill>
                  <a:srgbClr val="000000"/>
                </a:solidFill>
                <a:latin typeface="Arial"/>
                <a:ea typeface="Arial"/>
              </a:rPr>
              <a:t>DDoS</a:t>
            </a:r>
            <a:r>
              <a:rPr b="0" lang="ja" sz="2800" spc="-1" strike="noStrike">
                <a:solidFill>
                  <a:srgbClr val="000000"/>
                </a:solidFill>
                <a:latin typeface="Arial"/>
                <a:ea typeface="Arial"/>
              </a:rPr>
              <a:t>に対抗してプラットフォームを整えました！（笑</a:t>
            </a:r>
            <a:endParaRPr b="0" lang="en-US" sz="2800" spc="-1" strike="noStrike">
              <a:latin typeface="Arial"/>
            </a:endParaRPr>
          </a:p>
        </p:txBody>
      </p:sp>
      <p:sp>
        <p:nvSpPr>
          <p:cNvPr id="350" name="CustomShape 2"/>
          <p:cNvSpPr/>
          <p:nvPr/>
        </p:nvSpPr>
        <p:spPr>
          <a:xfrm>
            <a:off x="83160" y="1076400"/>
            <a:ext cx="4613760" cy="3415680"/>
          </a:xfrm>
          <a:prstGeom prst="rect">
            <a:avLst/>
          </a:prstGeom>
          <a:noFill/>
          <a:ln w="0">
            <a:noFill/>
          </a:ln>
        </p:spPr>
        <p:style>
          <a:lnRef idx="0"/>
          <a:fillRef idx="0"/>
          <a:effectRef idx="0"/>
          <a:fontRef idx="minor"/>
        </p:style>
        <p:txBody>
          <a:bodyPr lIns="90000" rIns="90000" tIns="91440" bIns="91440">
            <a:normAutofit/>
          </a:bodyPr>
          <a:p>
            <a:pPr>
              <a:lnSpc>
                <a:spcPct val="115000"/>
              </a:lnSpc>
              <a:tabLst>
                <a:tab algn="l" pos="0"/>
              </a:tabLst>
            </a:pPr>
            <a:r>
              <a:rPr b="0" lang="en-US" sz="1600" spc="-1" strike="noStrike">
                <a:solidFill>
                  <a:srgbClr val="595959"/>
                </a:solidFill>
                <a:latin typeface="Arial"/>
                <a:ea typeface="Arial"/>
              </a:rPr>
              <a:t>LockBit</a:t>
            </a:r>
            <a:r>
              <a:rPr b="0" lang="ja" sz="1600" spc="-1" strike="noStrike">
                <a:solidFill>
                  <a:srgbClr val="595959"/>
                </a:solidFill>
                <a:latin typeface="Arial"/>
                <a:ea typeface="Arial"/>
              </a:rPr>
              <a:t>のバックボーンが</a:t>
            </a:r>
            <a:r>
              <a:rPr b="0" lang="en-US" sz="1600" spc="-1" strike="noStrike">
                <a:solidFill>
                  <a:srgbClr val="595959"/>
                </a:solidFill>
                <a:latin typeface="Arial"/>
                <a:ea typeface="Arial"/>
              </a:rPr>
              <a:t>DDoS</a:t>
            </a:r>
            <a:r>
              <a:rPr b="0" lang="ja" sz="1600" spc="-1" strike="noStrike">
                <a:solidFill>
                  <a:srgbClr val="595959"/>
                </a:solidFill>
                <a:latin typeface="Arial"/>
                <a:ea typeface="Arial"/>
              </a:rPr>
              <a:t>攻撃に耐えられるよう大規模なものに。</a:t>
            </a:r>
            <a:endParaRPr b="0" lang="en-US" sz="1600" spc="-1" strike="noStrike">
              <a:latin typeface="Arial"/>
            </a:endParaRPr>
          </a:p>
          <a:p>
            <a:pPr marL="457200" indent="-329400">
              <a:lnSpc>
                <a:spcPct val="115000"/>
              </a:lnSpc>
              <a:buClr>
                <a:srgbClr val="595959"/>
              </a:buClr>
              <a:buFont typeface="Arial"/>
              <a:buChar char="●"/>
              <a:tabLst>
                <a:tab algn="l" pos="0"/>
              </a:tabLst>
            </a:pPr>
            <a:r>
              <a:rPr b="0" lang="ja" sz="1600" spc="-1" strike="noStrike">
                <a:solidFill>
                  <a:srgbClr val="595959"/>
                </a:solidFill>
                <a:latin typeface="Arial"/>
                <a:ea typeface="Arial"/>
              </a:rPr>
              <a:t>ミラーと複製サーバー数の増加</a:t>
            </a:r>
            <a:endParaRPr b="0" lang="en-US" sz="1600" spc="-1" strike="noStrike">
              <a:latin typeface="Arial"/>
            </a:endParaRPr>
          </a:p>
          <a:p>
            <a:pPr marL="457200" indent="-329400">
              <a:lnSpc>
                <a:spcPct val="115000"/>
              </a:lnSpc>
              <a:buClr>
                <a:srgbClr val="595959"/>
              </a:buClr>
              <a:buFont typeface="Arial"/>
              <a:buChar char="●"/>
              <a:tabLst>
                <a:tab algn="l" pos="0"/>
              </a:tabLst>
            </a:pPr>
            <a:r>
              <a:rPr b="0" lang="ja" sz="1600" spc="-1" strike="noStrike">
                <a:solidFill>
                  <a:srgbClr val="595959"/>
                </a:solidFill>
                <a:latin typeface="Arial"/>
                <a:ea typeface="Arial"/>
              </a:rPr>
              <a:t>安全なストレージ サービス</a:t>
            </a:r>
            <a:endParaRPr b="0" lang="en-US" sz="1600" spc="-1" strike="noStrike">
              <a:latin typeface="Arial"/>
            </a:endParaRPr>
          </a:p>
          <a:p>
            <a:pPr marL="457200" indent="-329400">
              <a:lnSpc>
                <a:spcPct val="115000"/>
              </a:lnSpc>
              <a:buClr>
                <a:srgbClr val="595959"/>
              </a:buClr>
              <a:buFont typeface="Arial"/>
              <a:buChar char="●"/>
              <a:tabLst>
                <a:tab algn="l" pos="0"/>
              </a:tabLst>
            </a:pPr>
            <a:r>
              <a:rPr b="0" lang="ja" sz="1600" spc="-1" strike="noStrike">
                <a:solidFill>
                  <a:srgbClr val="595959"/>
                </a:solidFill>
                <a:latin typeface="Arial"/>
                <a:ea typeface="Arial"/>
              </a:rPr>
              <a:t>クリアネット経由でもアクセスできる</a:t>
            </a:r>
            <a:endParaRPr b="0" lang="en-US" sz="1600" spc="-1" strike="noStrike">
              <a:latin typeface="Arial"/>
            </a:endParaRPr>
          </a:p>
          <a:p>
            <a:pPr>
              <a:lnSpc>
                <a:spcPct val="115000"/>
              </a:lnSpc>
              <a:tabLst>
                <a:tab algn="l" pos="0"/>
              </a:tabLst>
            </a:pPr>
            <a:r>
              <a:rPr b="0" lang="ja" sz="1600" spc="-1" strike="noStrike">
                <a:solidFill>
                  <a:srgbClr val="595959"/>
                </a:solidFill>
                <a:latin typeface="Arial"/>
                <a:ea typeface="Arial"/>
              </a:rPr>
              <a:t>盗まれたデータの可用性を高める計画を​​発表。</a:t>
            </a:r>
            <a:endParaRPr b="0" lang="en-US" sz="1600" spc="-1" strike="noStrike">
              <a:latin typeface="Arial"/>
            </a:endParaRPr>
          </a:p>
          <a:p>
            <a:pPr>
              <a:lnSpc>
                <a:spcPct val="115000"/>
              </a:lnSpc>
              <a:tabLst>
                <a:tab algn="l" pos="0"/>
              </a:tabLst>
            </a:pPr>
            <a:endParaRPr b="0" lang="en-US" sz="1600" spc="-1" strike="noStrike">
              <a:latin typeface="Arial"/>
            </a:endParaRPr>
          </a:p>
          <a:p>
            <a:pPr>
              <a:lnSpc>
                <a:spcPct val="115000"/>
              </a:lnSpc>
              <a:tabLst>
                <a:tab algn="l" pos="0"/>
              </a:tabLst>
            </a:pPr>
            <a:r>
              <a:rPr b="0" lang="ja" sz="1600" spc="-1" strike="noStrike">
                <a:solidFill>
                  <a:srgbClr val="595959"/>
                </a:solidFill>
                <a:latin typeface="Arial"/>
                <a:ea typeface="Arial"/>
              </a:rPr>
              <a:t>見習いたいっすね〜（笑</a:t>
            </a:r>
            <a:endParaRPr b="0" lang="en-US" sz="1600" spc="-1" strike="noStrike">
              <a:latin typeface="Arial"/>
            </a:endParaRPr>
          </a:p>
        </p:txBody>
      </p:sp>
      <p:pic>
        <p:nvPicPr>
          <p:cNvPr id="351" name="Google Shape;431;p50" descr=""/>
          <p:cNvPicPr/>
          <p:nvPr/>
        </p:nvPicPr>
        <p:blipFill>
          <a:blip r:embed="rId1"/>
          <a:stretch/>
        </p:blipFill>
        <p:spPr>
          <a:xfrm>
            <a:off x="4849920" y="1170000"/>
            <a:ext cx="4141080" cy="2386800"/>
          </a:xfrm>
          <a:prstGeom prst="rect">
            <a:avLst/>
          </a:prstGeom>
          <a:ln w="0">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2"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rmAutofit fontScale="97000"/>
          </a:bodyPr>
          <a:p>
            <a:pPr>
              <a:lnSpc>
                <a:spcPct val="100000"/>
              </a:lnSpc>
              <a:tabLst>
                <a:tab algn="l" pos="0"/>
              </a:tabLst>
            </a:pPr>
            <a:r>
              <a:rPr b="0" lang="en-US" sz="2800" spc="-1" strike="noStrike">
                <a:solidFill>
                  <a:srgbClr val="000000"/>
                </a:solidFill>
                <a:latin typeface="Arial"/>
                <a:ea typeface="Arial"/>
              </a:rPr>
              <a:t>LockBit 3.0 (3)  LockBit</a:t>
            </a:r>
            <a:r>
              <a:rPr b="0" lang="ja" sz="2800" spc="-1" strike="noStrike">
                <a:solidFill>
                  <a:srgbClr val="000000"/>
                </a:solidFill>
                <a:latin typeface="Arial"/>
                <a:ea typeface="Arial"/>
              </a:rPr>
              <a:t>はまだまだ進化しそう・・・ </a:t>
            </a:r>
            <a:endParaRPr b="0" lang="en-US" sz="2800" spc="-1" strike="noStrike">
              <a:latin typeface="Arial"/>
            </a:endParaRPr>
          </a:p>
        </p:txBody>
      </p:sp>
      <p:sp>
        <p:nvSpPr>
          <p:cNvPr id="353" name="CustomShape 2"/>
          <p:cNvSpPr/>
          <p:nvPr/>
        </p:nvSpPr>
        <p:spPr>
          <a:xfrm>
            <a:off x="83160" y="1076400"/>
            <a:ext cx="4613760" cy="3415680"/>
          </a:xfrm>
          <a:prstGeom prst="rect">
            <a:avLst/>
          </a:prstGeom>
          <a:noFill/>
          <a:ln w="0">
            <a:noFill/>
          </a:ln>
        </p:spPr>
        <p:style>
          <a:lnRef idx="0"/>
          <a:fillRef idx="0"/>
          <a:effectRef idx="0"/>
          <a:fontRef idx="minor"/>
        </p:style>
        <p:txBody>
          <a:bodyPr lIns="90000" rIns="90000" tIns="91440" bIns="91440">
            <a:normAutofit/>
          </a:bodyPr>
          <a:p>
            <a:pPr>
              <a:lnSpc>
                <a:spcPct val="115000"/>
              </a:lnSpc>
              <a:tabLst>
                <a:tab algn="l" pos="0"/>
              </a:tabLst>
            </a:pPr>
            <a:r>
              <a:rPr b="0" lang="ja" sz="1600" spc="-1" strike="noStrike">
                <a:solidFill>
                  <a:srgbClr val="595959"/>
                </a:solidFill>
                <a:latin typeface="Arial"/>
                <a:ea typeface="Arial"/>
              </a:rPr>
              <a:t>やっぱ</a:t>
            </a:r>
            <a:r>
              <a:rPr b="0" lang="en-US" sz="1600" spc="-1" strike="noStrike">
                <a:solidFill>
                  <a:srgbClr val="595959"/>
                </a:solidFill>
                <a:latin typeface="Arial"/>
                <a:ea typeface="Arial"/>
              </a:rPr>
              <a:t>DDoS</a:t>
            </a:r>
            <a:r>
              <a:rPr b="0" lang="ja" sz="1600" spc="-1" strike="noStrike">
                <a:solidFill>
                  <a:srgbClr val="595959"/>
                </a:solidFill>
                <a:latin typeface="Arial"/>
                <a:ea typeface="Arial"/>
              </a:rPr>
              <a:t>こえぇぇわ・・、</a:t>
            </a:r>
            <a:r>
              <a:rPr b="0" lang="en-US" sz="1150" spc="-1" strike="noStrike">
                <a:solidFill>
                  <a:srgbClr val="545454"/>
                </a:solidFill>
                <a:highlight>
                  <a:srgbClr val="fff9fb"/>
                </a:highlight>
                <a:latin typeface="Meiryo"/>
                <a:ea typeface="Meiryo"/>
              </a:rPr>
              <a:t>∑</a:t>
            </a:r>
            <a:r>
              <a:rPr b="0" lang="en-US" sz="1150" spc="-1" strike="noStrike">
                <a:solidFill>
                  <a:srgbClr val="545454"/>
                </a:solidFill>
                <a:highlight>
                  <a:srgbClr val="fff9fb"/>
                </a:highlight>
                <a:latin typeface="Meiryo"/>
                <a:ea typeface="Meiryo"/>
              </a:rPr>
              <a:t>(</a:t>
            </a:r>
            <a:r>
              <a:rPr b="0" lang="ja" sz="1150" spc="-1" strike="noStrike">
                <a:solidFill>
                  <a:srgbClr val="545454"/>
                </a:solidFill>
                <a:highlight>
                  <a:srgbClr val="fff9fb"/>
                </a:highlight>
                <a:latin typeface="Meiryo"/>
                <a:ea typeface="Meiryo"/>
              </a:rPr>
              <a:t>ﾟ</a:t>
            </a:r>
            <a:r>
              <a:rPr b="0" lang="en-US" sz="1150" spc="-1" strike="noStrike">
                <a:solidFill>
                  <a:srgbClr val="545454"/>
                </a:solidFill>
                <a:highlight>
                  <a:srgbClr val="fff9fb"/>
                </a:highlight>
                <a:latin typeface="Meiryo"/>
                <a:ea typeface="Meiryo"/>
              </a:rPr>
              <a:t>Д</a:t>
            </a:r>
            <a:r>
              <a:rPr b="0" lang="ja" sz="1150" spc="-1" strike="noStrike">
                <a:solidFill>
                  <a:srgbClr val="545454"/>
                </a:solidFill>
                <a:highlight>
                  <a:srgbClr val="fff9fb"/>
                </a:highlight>
                <a:latin typeface="Meiryo"/>
                <a:ea typeface="Meiryo"/>
              </a:rPr>
              <a:t>ﾟ</a:t>
            </a:r>
            <a:r>
              <a:rPr b="0" lang="en-US" sz="1150" spc="-1" strike="noStrike">
                <a:solidFill>
                  <a:srgbClr val="545454"/>
                </a:solidFill>
                <a:highlight>
                  <a:srgbClr val="fff9fb"/>
                </a:highlight>
                <a:latin typeface="Meiryo"/>
                <a:ea typeface="Meiryo"/>
              </a:rPr>
              <a:t>)</a:t>
            </a:r>
            <a:r>
              <a:rPr b="0" lang="ja" sz="1150" spc="-1" strike="noStrike">
                <a:solidFill>
                  <a:srgbClr val="545454"/>
                </a:solidFill>
                <a:highlight>
                  <a:srgbClr val="fff9fb"/>
                </a:highlight>
                <a:latin typeface="Meiryo"/>
                <a:ea typeface="Meiryo"/>
              </a:rPr>
              <a:t>ﾌｧｯ</a:t>
            </a:r>
            <a:r>
              <a:rPr b="0" lang="en-US" sz="1150" spc="-1" strike="noStrike">
                <a:solidFill>
                  <a:srgbClr val="545454"/>
                </a:solidFill>
                <a:highlight>
                  <a:srgbClr val="fff9fb"/>
                </a:highlight>
                <a:latin typeface="Meiryo"/>
                <a:ea typeface="Meiryo"/>
              </a:rPr>
              <a:t>!!?</a:t>
            </a:r>
            <a:endParaRPr b="0" lang="en-US" sz="1150" spc="-1" strike="noStrike">
              <a:latin typeface="Arial"/>
            </a:endParaRPr>
          </a:p>
          <a:p>
            <a:pPr>
              <a:lnSpc>
                <a:spcPct val="115000"/>
              </a:lnSpc>
              <a:tabLst>
                <a:tab algn="l" pos="0"/>
              </a:tabLst>
            </a:pPr>
            <a:r>
              <a:rPr b="0" lang="ja" sz="1600" spc="-1" strike="noStrike">
                <a:solidFill>
                  <a:srgbClr val="595959"/>
                </a:solidFill>
                <a:highlight>
                  <a:srgbClr val="fff9fb"/>
                </a:highlight>
                <a:latin typeface="Arial"/>
                <a:ea typeface="Arial"/>
              </a:rPr>
              <a:t>これ脅迫に使えるべ。</a:t>
            </a:r>
            <a:endParaRPr b="0" lang="en-US" sz="1600" spc="-1" strike="noStrike">
              <a:latin typeface="Arial"/>
            </a:endParaRPr>
          </a:p>
          <a:p>
            <a:pPr>
              <a:lnSpc>
                <a:spcPct val="115000"/>
              </a:lnSpc>
              <a:tabLst>
                <a:tab algn="l" pos="0"/>
              </a:tabLst>
            </a:pPr>
            <a:endParaRPr b="0" lang="en-US" sz="1600" spc="-1" strike="noStrike">
              <a:latin typeface="Arial"/>
            </a:endParaRPr>
          </a:p>
          <a:p>
            <a:pPr>
              <a:lnSpc>
                <a:spcPct val="115000"/>
              </a:lnSpc>
              <a:tabLst>
                <a:tab algn="l" pos="0"/>
              </a:tabLst>
            </a:pPr>
            <a:r>
              <a:rPr b="0" lang="en-US" sz="1600" spc="-1" strike="noStrike">
                <a:solidFill>
                  <a:srgbClr val="595959"/>
                </a:solidFill>
                <a:highlight>
                  <a:srgbClr val="fff9fb"/>
                </a:highlight>
                <a:latin typeface="Arial"/>
                <a:ea typeface="Arial"/>
              </a:rPr>
              <a:t>-&gt; </a:t>
            </a:r>
            <a:endParaRPr b="0" lang="en-US" sz="1600" spc="-1" strike="noStrike">
              <a:latin typeface="Arial"/>
            </a:endParaRPr>
          </a:p>
          <a:p>
            <a:pPr>
              <a:lnSpc>
                <a:spcPct val="115000"/>
              </a:lnSpc>
              <a:tabLst>
                <a:tab algn="l" pos="0"/>
              </a:tabLst>
            </a:pPr>
            <a:r>
              <a:rPr b="0" lang="en-US" sz="1600" spc="-1" strike="noStrike">
                <a:solidFill>
                  <a:srgbClr val="595959"/>
                </a:solidFill>
                <a:highlight>
                  <a:srgbClr val="fff9fb"/>
                </a:highlight>
                <a:latin typeface="Arial"/>
                <a:ea typeface="Arial"/>
              </a:rPr>
              <a:t>DDoS</a:t>
            </a:r>
            <a:r>
              <a:rPr b="0" lang="ja" sz="1600" spc="-1" strike="noStrike">
                <a:solidFill>
                  <a:srgbClr val="595959"/>
                </a:solidFill>
                <a:highlight>
                  <a:srgbClr val="fff9fb"/>
                </a:highlight>
                <a:latin typeface="Arial"/>
                <a:ea typeface="Arial"/>
              </a:rPr>
              <a:t>の提供者をチームに募集します！！</a:t>
            </a:r>
            <a:endParaRPr b="0" lang="en-US" sz="1600" spc="-1" strike="noStrike">
              <a:latin typeface="Arial"/>
            </a:endParaRPr>
          </a:p>
          <a:p>
            <a:pPr>
              <a:lnSpc>
                <a:spcPct val="115000"/>
              </a:lnSpc>
              <a:tabLst>
                <a:tab algn="l" pos="0"/>
              </a:tabLst>
            </a:pPr>
            <a:r>
              <a:rPr b="0" lang="ja" sz="1600" spc="-1" strike="noStrike">
                <a:solidFill>
                  <a:srgbClr val="595959"/>
                </a:solidFill>
                <a:highlight>
                  <a:srgbClr val="fff9fb"/>
                </a:highlight>
                <a:latin typeface="Arial"/>
                <a:ea typeface="Arial"/>
              </a:rPr>
              <a:t>これからは暗号化＋漏洩＋</a:t>
            </a:r>
            <a:r>
              <a:rPr b="0" lang="en-US" sz="1600" spc="-1" strike="noStrike">
                <a:solidFill>
                  <a:srgbClr val="595959"/>
                </a:solidFill>
                <a:highlight>
                  <a:srgbClr val="fff9fb"/>
                </a:highlight>
                <a:latin typeface="Arial"/>
                <a:ea typeface="Arial"/>
              </a:rPr>
              <a:t>DDoS</a:t>
            </a:r>
            <a:r>
              <a:rPr b="0" lang="ja" sz="1600" spc="-1" strike="noStrike">
                <a:solidFill>
                  <a:srgbClr val="595959"/>
                </a:solidFill>
                <a:highlight>
                  <a:srgbClr val="fff9fb"/>
                </a:highlight>
                <a:latin typeface="Arial"/>
                <a:ea typeface="Arial"/>
              </a:rPr>
              <a:t>で脅迫するね！</a:t>
            </a:r>
            <a:endParaRPr b="0" lang="en-US" sz="1600" spc="-1" strike="noStrike">
              <a:latin typeface="Arial"/>
            </a:endParaRPr>
          </a:p>
          <a:p>
            <a:pPr>
              <a:lnSpc>
                <a:spcPct val="115000"/>
              </a:lnSpc>
              <a:spcBef>
                <a:spcPts val="201"/>
              </a:spcBef>
              <a:tabLst>
                <a:tab algn="l" pos="0"/>
              </a:tabLst>
            </a:pPr>
            <a:r>
              <a:rPr b="1" lang="en-US" sz="2250" spc="-1" strike="noStrike">
                <a:solidFill>
                  <a:srgbClr val="000000"/>
                </a:solidFill>
                <a:highlight>
                  <a:srgbClr val="ffffff"/>
                </a:highlight>
                <a:latin typeface="Arial"/>
                <a:ea typeface="Arial"/>
              </a:rPr>
              <a:t>(^ω^)</a:t>
            </a:r>
            <a:endParaRPr b="0" lang="en-US" sz="2250" spc="-1" strike="noStrike">
              <a:latin typeface="Arial"/>
            </a:endParaRPr>
          </a:p>
          <a:p>
            <a:pPr>
              <a:lnSpc>
                <a:spcPct val="115000"/>
              </a:lnSpc>
              <a:spcBef>
                <a:spcPts val="1100"/>
              </a:spcBef>
              <a:tabLst>
                <a:tab algn="l" pos="0"/>
              </a:tabLst>
            </a:pPr>
            <a:endParaRPr b="0" lang="en-US" sz="2250" spc="-1" strike="noStrike">
              <a:latin typeface="Arial"/>
            </a:endParaRPr>
          </a:p>
        </p:txBody>
      </p:sp>
      <p:pic>
        <p:nvPicPr>
          <p:cNvPr id="354" name="Google Shape;438;p51" descr=""/>
          <p:cNvPicPr/>
          <p:nvPr/>
        </p:nvPicPr>
        <p:blipFill>
          <a:blip r:embed="rId1"/>
          <a:stretch/>
        </p:blipFill>
        <p:spPr>
          <a:xfrm>
            <a:off x="4849920" y="1170000"/>
            <a:ext cx="4141080" cy="2386800"/>
          </a:xfrm>
          <a:prstGeom prst="rect">
            <a:avLst/>
          </a:prstGeom>
          <a:ln w="0">
            <a:noFill/>
          </a:ln>
        </p:spPr>
      </p:pic>
      <p:pic>
        <p:nvPicPr>
          <p:cNvPr id="355" name="Google Shape;439;p51" descr=""/>
          <p:cNvPicPr/>
          <p:nvPr/>
        </p:nvPicPr>
        <p:blipFill>
          <a:blip r:embed="rId2"/>
          <a:stretch/>
        </p:blipFill>
        <p:spPr>
          <a:xfrm>
            <a:off x="83160" y="3942720"/>
            <a:ext cx="9018720" cy="750960"/>
          </a:xfrm>
          <a:prstGeom prst="rect">
            <a:avLst/>
          </a:prstGeom>
          <a:ln w="0">
            <a:noFill/>
          </a:ln>
        </p:spPr>
      </p:pic>
      <p:sp>
        <p:nvSpPr>
          <p:cNvPr id="356" name="CustomShape 3"/>
          <p:cNvSpPr/>
          <p:nvPr/>
        </p:nvSpPr>
        <p:spPr>
          <a:xfrm>
            <a:off x="5378760" y="2393280"/>
            <a:ext cx="3569040" cy="275040"/>
          </a:xfrm>
          <a:prstGeom prst="roundRect">
            <a:avLst>
              <a:gd name="adj" fmla="val 16667"/>
            </a:avLst>
          </a:prstGeom>
          <a:noFill/>
          <a:ln w="9525">
            <a:solidFill>
              <a:schemeClr val="dk2"/>
            </a:solidFill>
            <a:round/>
          </a:ln>
        </p:spPr>
        <p:style>
          <a:lnRef idx="0"/>
          <a:fillRef idx="0"/>
          <a:effectRef idx="0"/>
          <a:fontRef idx="minor"/>
        </p:style>
      </p:sp>
      <p:sp>
        <p:nvSpPr>
          <p:cNvPr id="357" name="CustomShape 4"/>
          <p:cNvSpPr/>
          <p:nvPr/>
        </p:nvSpPr>
        <p:spPr>
          <a:xfrm>
            <a:off x="5378760" y="2677320"/>
            <a:ext cx="201960" cy="1244520"/>
          </a:xfrm>
          <a:prstGeom prst="downArrow">
            <a:avLst>
              <a:gd name="adj1" fmla="val 50000"/>
              <a:gd name="adj2" fmla="val 50000"/>
            </a:avLst>
          </a:prstGeom>
          <a:solidFill>
            <a:schemeClr val="lt2"/>
          </a:solidFill>
          <a:ln w="9525">
            <a:solidFill>
              <a:schemeClr val="dk2"/>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CustomShape 1"/>
          <p:cNvSpPr/>
          <p:nvPr/>
        </p:nvSpPr>
        <p:spPr>
          <a:xfrm>
            <a:off x="457200" y="205200"/>
            <a:ext cx="8228520" cy="857880"/>
          </a:xfrm>
          <a:prstGeom prst="rect">
            <a:avLst/>
          </a:prstGeom>
          <a:noFill/>
          <a:ln w="0">
            <a:noFill/>
          </a:ln>
        </p:spPr>
        <p:style>
          <a:lnRef idx="0"/>
          <a:fillRef idx="0"/>
          <a:effectRef idx="0"/>
          <a:fontRef idx="minor"/>
        </p:style>
        <p:txBody>
          <a:bodyPr lIns="0" rIns="0" tIns="0" bIns="0" anchor="ctr">
            <a:normAutofit/>
          </a:bodyPr>
          <a:p>
            <a:pPr>
              <a:lnSpc>
                <a:spcPct val="100000"/>
              </a:lnSpc>
              <a:tabLst>
                <a:tab algn="l" pos="0"/>
              </a:tabLst>
            </a:pPr>
            <a:r>
              <a:rPr b="0" lang="ja" sz="2800" spc="-1" strike="noStrike">
                <a:solidFill>
                  <a:srgbClr val="000000"/>
                </a:solidFill>
                <a:latin typeface="Arial"/>
                <a:ea typeface="Arial"/>
              </a:rPr>
              <a:t>ランサムウェア対策 </a:t>
            </a:r>
            <a:r>
              <a:rPr b="0" lang="en-US" sz="2800" spc="-1" strike="noStrike">
                <a:solidFill>
                  <a:srgbClr val="000000"/>
                </a:solidFill>
                <a:latin typeface="Arial"/>
                <a:ea typeface="Arial"/>
              </a:rPr>
              <a:t>-&gt; </a:t>
            </a:r>
            <a:r>
              <a:rPr b="0" lang="ja" sz="2800" spc="-1" strike="noStrike">
                <a:solidFill>
                  <a:srgbClr val="000000"/>
                </a:solidFill>
                <a:latin typeface="Arial"/>
                <a:ea typeface="Arial"/>
              </a:rPr>
              <a:t>バックアップで充分 ？</a:t>
            </a:r>
            <a:endParaRPr b="0" lang="en-US" sz="2800" spc="-1" strike="noStrike">
              <a:latin typeface="Arial"/>
            </a:endParaRPr>
          </a:p>
        </p:txBody>
      </p:sp>
      <p:pic>
        <p:nvPicPr>
          <p:cNvPr id="130" name="Google Shape;73;p16" descr=""/>
          <p:cNvPicPr/>
          <p:nvPr/>
        </p:nvPicPr>
        <p:blipFill>
          <a:blip r:embed="rId1"/>
          <a:stretch/>
        </p:blipFill>
        <p:spPr>
          <a:xfrm>
            <a:off x="152280" y="1216080"/>
            <a:ext cx="8838360" cy="3452040"/>
          </a:xfrm>
          <a:prstGeom prst="rect">
            <a:avLst/>
          </a:prstGeom>
          <a:ln w="0">
            <a:noFill/>
          </a:ln>
        </p:spPr>
      </p:pic>
      <p:sp>
        <p:nvSpPr>
          <p:cNvPr id="131" name="CustomShape 2"/>
          <p:cNvSpPr/>
          <p:nvPr/>
        </p:nvSpPr>
        <p:spPr>
          <a:xfrm>
            <a:off x="-105840" y="900000"/>
            <a:ext cx="9141120" cy="4074120"/>
          </a:xfrm>
          <a:custGeom>
            <a:avLst/>
            <a:gdLst/>
            <a:ahLst/>
            <a:rect l="l" t="t" r="r" b="b"/>
            <a:pathLst>
              <a:path w="21600" h="21600">
                <a:moveTo>
                  <a:pt x="0" y="0"/>
                </a:moveTo>
                <a:lnTo>
                  <a:pt x="21600" y="21600"/>
                </a:lnTo>
              </a:path>
            </a:pathLst>
          </a:custGeom>
          <a:noFill/>
          <a:ln w="76200">
            <a:solidFill>
              <a:srgbClr val="ff0000"/>
            </a:solidFill>
            <a:prstDash val="dash"/>
            <a:round/>
          </a:ln>
        </p:spPr>
        <p:style>
          <a:lnRef idx="0"/>
          <a:fillRef idx="0"/>
          <a:effectRef idx="0"/>
          <a:fontRef idx="minor"/>
        </p:style>
      </p:sp>
      <p:sp>
        <p:nvSpPr>
          <p:cNvPr id="132" name="CustomShape 3"/>
          <p:cNvSpPr/>
          <p:nvPr/>
        </p:nvSpPr>
        <p:spPr>
          <a:xfrm flipH="1">
            <a:off x="-106560" y="900000"/>
            <a:ext cx="9141120" cy="4074120"/>
          </a:xfrm>
          <a:custGeom>
            <a:avLst/>
            <a:gdLst/>
            <a:ahLst/>
            <a:rect l="l" t="t" r="r" b="b"/>
            <a:pathLst>
              <a:path w="21600" h="21600">
                <a:moveTo>
                  <a:pt x="0" y="0"/>
                </a:moveTo>
                <a:lnTo>
                  <a:pt x="21600" y="21600"/>
                </a:lnTo>
              </a:path>
            </a:pathLst>
          </a:custGeom>
          <a:noFill/>
          <a:ln w="76200">
            <a:solidFill>
              <a:srgbClr val="ff0000"/>
            </a:solidFill>
            <a:prstDash val="dash"/>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8" name="CustomShape 1"/>
          <p:cNvSpPr/>
          <p:nvPr/>
        </p:nvSpPr>
        <p:spPr>
          <a:xfrm>
            <a:off x="311760" y="744480"/>
            <a:ext cx="8519760" cy="2052000"/>
          </a:xfrm>
          <a:prstGeom prst="rect">
            <a:avLst/>
          </a:prstGeom>
          <a:noFill/>
          <a:ln w="0">
            <a:noFill/>
          </a:ln>
        </p:spPr>
        <p:style>
          <a:lnRef idx="0"/>
          <a:fillRef idx="0"/>
          <a:effectRef idx="0"/>
          <a:fontRef idx="minor"/>
        </p:style>
        <p:txBody>
          <a:bodyPr lIns="90000" rIns="90000" tIns="91440" bIns="91440" anchor="b">
            <a:normAutofit/>
          </a:bodyPr>
          <a:p>
            <a:pPr algn="ctr">
              <a:lnSpc>
                <a:spcPct val="100000"/>
              </a:lnSpc>
              <a:tabLst>
                <a:tab algn="l" pos="0"/>
              </a:tabLst>
            </a:pPr>
            <a:r>
              <a:rPr b="0" lang="ja" sz="4800" spc="-1" strike="noStrike">
                <a:solidFill>
                  <a:srgbClr val="000000"/>
                </a:solidFill>
                <a:latin typeface="Arial"/>
                <a:ea typeface="Arial"/>
              </a:rPr>
              <a:t>ランサムウェアの被害</a:t>
            </a:r>
            <a:endParaRPr b="0" lang="en-US" sz="4800" spc="-1" strike="noStrike">
              <a:latin typeface="Arial"/>
            </a:endParaRPr>
          </a:p>
        </p:txBody>
      </p:sp>
      <p:sp>
        <p:nvSpPr>
          <p:cNvPr id="359" name="CustomShape 2"/>
          <p:cNvSpPr/>
          <p:nvPr/>
        </p:nvSpPr>
        <p:spPr>
          <a:xfrm>
            <a:off x="311760" y="2834280"/>
            <a:ext cx="8519760" cy="792000"/>
          </a:xfrm>
          <a:prstGeom prst="rect">
            <a:avLst/>
          </a:prstGeom>
          <a:no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0" name="CustomShape 1"/>
          <p:cNvSpPr/>
          <p:nvPr/>
        </p:nvSpPr>
        <p:spPr>
          <a:xfrm>
            <a:off x="457200" y="205200"/>
            <a:ext cx="8228520" cy="857880"/>
          </a:xfrm>
          <a:prstGeom prst="rect">
            <a:avLst/>
          </a:prstGeom>
          <a:noFill/>
          <a:ln w="0">
            <a:noFill/>
          </a:ln>
        </p:spPr>
        <p:style>
          <a:lnRef idx="0"/>
          <a:fillRef idx="0"/>
          <a:effectRef idx="0"/>
          <a:fontRef idx="minor"/>
        </p:style>
        <p:txBody>
          <a:bodyPr lIns="0" rIns="0" tIns="0" bIns="0" anchor="ctr">
            <a:normAutofit/>
          </a:bodyPr>
          <a:p>
            <a:pPr>
              <a:lnSpc>
                <a:spcPct val="100000"/>
              </a:lnSpc>
              <a:tabLst>
                <a:tab algn="l" pos="0"/>
              </a:tabLst>
            </a:pPr>
            <a:r>
              <a:rPr b="0" lang="ja" sz="2800" spc="-1" strike="noStrike">
                <a:solidFill>
                  <a:srgbClr val="000000"/>
                </a:solidFill>
                <a:latin typeface="Arial"/>
                <a:ea typeface="Arial"/>
              </a:rPr>
              <a:t>損害額調査モデルケース（</a:t>
            </a:r>
            <a:r>
              <a:rPr b="0" lang="en-US" sz="2800" spc="-1" strike="noStrike">
                <a:solidFill>
                  <a:srgbClr val="000000"/>
                </a:solidFill>
                <a:latin typeface="Arial"/>
                <a:ea typeface="Arial"/>
              </a:rPr>
              <a:t>JNSA: 2021)</a:t>
            </a:r>
            <a:endParaRPr b="0" lang="en-US" sz="2800" spc="-1" strike="noStrike">
              <a:latin typeface="Arial"/>
            </a:endParaRPr>
          </a:p>
        </p:txBody>
      </p:sp>
      <p:pic>
        <p:nvPicPr>
          <p:cNvPr id="361" name="Google Shape;453;p53" descr=""/>
          <p:cNvPicPr/>
          <p:nvPr/>
        </p:nvPicPr>
        <p:blipFill>
          <a:blip r:embed="rId1"/>
          <a:stretch/>
        </p:blipFill>
        <p:spPr>
          <a:xfrm>
            <a:off x="3245040" y="987480"/>
            <a:ext cx="2975040" cy="3485160"/>
          </a:xfrm>
          <a:prstGeom prst="rect">
            <a:avLst/>
          </a:prstGeom>
          <a:ln w="0">
            <a:noFill/>
          </a:ln>
        </p:spPr>
      </p:pic>
      <p:sp>
        <p:nvSpPr>
          <p:cNvPr id="362" name="CustomShape 2"/>
          <p:cNvSpPr/>
          <p:nvPr/>
        </p:nvSpPr>
        <p:spPr>
          <a:xfrm>
            <a:off x="457200" y="4343760"/>
            <a:ext cx="3086640" cy="82224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ja" sz="1400" spc="-1" strike="noStrike">
                <a:solidFill>
                  <a:srgbClr val="000000"/>
                </a:solidFill>
                <a:latin typeface="Arial"/>
                <a:ea typeface="Arial"/>
              </a:rPr>
              <a:t>軽微なケースでも</a:t>
            </a:r>
            <a:r>
              <a:rPr b="0" lang="en-US" sz="1400" spc="-1" strike="noStrike">
                <a:solidFill>
                  <a:srgbClr val="000000"/>
                </a:solidFill>
                <a:latin typeface="Arial"/>
                <a:ea typeface="Arial"/>
              </a:rPr>
              <a:t>600</a:t>
            </a:r>
            <a:r>
              <a:rPr b="0" lang="ja" sz="1400" spc="-1" strike="noStrike">
                <a:solidFill>
                  <a:srgbClr val="000000"/>
                </a:solidFill>
                <a:latin typeface="Arial"/>
                <a:ea typeface="Arial"/>
              </a:rPr>
              <a:t>万円</a:t>
            </a:r>
            <a:endParaRPr b="0" lang="en-US" sz="1400" spc="-1" strike="noStrike">
              <a:latin typeface="Arial"/>
            </a:endParaRPr>
          </a:p>
          <a:p>
            <a:pPr>
              <a:lnSpc>
                <a:spcPct val="100000"/>
              </a:lnSpc>
              <a:tabLst>
                <a:tab algn="l" pos="0"/>
              </a:tabLst>
            </a:pPr>
            <a:r>
              <a:rPr b="0" lang="ja" sz="1400" spc="-1" strike="noStrike">
                <a:solidFill>
                  <a:srgbClr val="000000"/>
                </a:solidFill>
                <a:latin typeface="Arial"/>
                <a:ea typeface="Arial"/>
              </a:rPr>
              <a:t>大規模になると</a:t>
            </a:r>
            <a:r>
              <a:rPr b="0" lang="en-US" sz="1400" spc="-1" strike="noStrike">
                <a:solidFill>
                  <a:srgbClr val="000000"/>
                </a:solidFill>
                <a:latin typeface="Arial"/>
                <a:ea typeface="Arial"/>
              </a:rPr>
              <a:t>4</a:t>
            </a:r>
            <a:r>
              <a:rPr b="0" lang="ja" sz="1400" spc="-1" strike="noStrike">
                <a:solidFill>
                  <a:srgbClr val="000000"/>
                </a:solidFill>
                <a:latin typeface="Arial"/>
                <a:ea typeface="Arial"/>
              </a:rPr>
              <a:t>億円近くの被害額</a:t>
            </a:r>
            <a:endParaRPr b="0" lang="en-US" sz="1400" spc="-1" strike="noStrike">
              <a:latin typeface="Arial"/>
            </a:endParaRPr>
          </a:p>
          <a:p>
            <a:pPr>
              <a:lnSpc>
                <a:spcPct val="100000"/>
              </a:lnSpc>
              <a:tabLst>
                <a:tab algn="l" pos="0"/>
              </a:tabLst>
            </a:pPr>
            <a:endParaRPr b="0" lang="en-US" sz="1400" spc="-1" strike="noStrike">
              <a:latin typeface="Arial"/>
            </a:endParaRPr>
          </a:p>
        </p:txBody>
      </p:sp>
      <p:pic>
        <p:nvPicPr>
          <p:cNvPr id="363" name="Google Shape;455;p53" descr=""/>
          <p:cNvPicPr/>
          <p:nvPr/>
        </p:nvPicPr>
        <p:blipFill>
          <a:blip r:embed="rId2"/>
          <a:stretch/>
        </p:blipFill>
        <p:spPr>
          <a:xfrm>
            <a:off x="161640" y="1007640"/>
            <a:ext cx="3035880" cy="1379880"/>
          </a:xfrm>
          <a:prstGeom prst="rect">
            <a:avLst/>
          </a:prstGeom>
          <a:ln w="0">
            <a:noFill/>
          </a:ln>
        </p:spPr>
      </p:pic>
      <p:pic>
        <p:nvPicPr>
          <p:cNvPr id="364" name="Google Shape;456;p53" descr=""/>
          <p:cNvPicPr/>
          <p:nvPr/>
        </p:nvPicPr>
        <p:blipFill>
          <a:blip r:embed="rId3"/>
          <a:stretch/>
        </p:blipFill>
        <p:spPr>
          <a:xfrm>
            <a:off x="6267600" y="987480"/>
            <a:ext cx="2805840" cy="3027600"/>
          </a:xfrm>
          <a:prstGeom prst="rect">
            <a:avLst/>
          </a:prstGeom>
          <a:ln w="0">
            <a:noFill/>
          </a:ln>
        </p:spPr>
      </p:pic>
      <p:sp>
        <p:nvSpPr>
          <p:cNvPr id="365" name="CustomShape 3"/>
          <p:cNvSpPr/>
          <p:nvPr/>
        </p:nvSpPr>
        <p:spPr>
          <a:xfrm>
            <a:off x="6454440" y="4528080"/>
            <a:ext cx="2346480" cy="39600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ja" sz="700" spc="-1" strike="noStrike">
                <a:solidFill>
                  <a:srgbClr val="000000"/>
                </a:solidFill>
                <a:latin typeface="Arial"/>
                <a:ea typeface="Arial"/>
              </a:rPr>
              <a:t>参考</a:t>
            </a:r>
            <a:r>
              <a:rPr b="0" lang="en-US" sz="700" spc="-1" strike="noStrike">
                <a:solidFill>
                  <a:srgbClr val="000000"/>
                </a:solidFill>
                <a:latin typeface="Arial"/>
                <a:ea typeface="Arial"/>
              </a:rPr>
              <a:t>URL:</a:t>
            </a:r>
            <a:endParaRPr b="0" lang="en-US" sz="700" spc="-1" strike="noStrike">
              <a:latin typeface="Arial"/>
            </a:endParaRPr>
          </a:p>
          <a:p>
            <a:pPr>
              <a:lnSpc>
                <a:spcPct val="100000"/>
              </a:lnSpc>
              <a:tabLst>
                <a:tab algn="l" pos="0"/>
              </a:tabLst>
            </a:pPr>
            <a:r>
              <a:rPr b="0" lang="en-US" sz="700" spc="-1" strike="noStrike">
                <a:solidFill>
                  <a:srgbClr val="000000"/>
                </a:solidFill>
                <a:latin typeface="Arial"/>
                <a:ea typeface="Arial"/>
              </a:rPr>
              <a:t>https://www.jnsa.org/result/incidentdamage/2021.html</a:t>
            </a:r>
            <a:endParaRPr b="0" lang="en-US" sz="700" spc="-1" strike="noStrike">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6" name="Google Shape;462;p54" descr=""/>
          <p:cNvPicPr/>
          <p:nvPr/>
        </p:nvPicPr>
        <p:blipFill>
          <a:blip r:embed="rId1"/>
          <a:stretch/>
        </p:blipFill>
        <p:spPr>
          <a:xfrm>
            <a:off x="152280" y="1216080"/>
            <a:ext cx="5345640" cy="2004120"/>
          </a:xfrm>
          <a:prstGeom prst="rect">
            <a:avLst/>
          </a:prstGeom>
          <a:ln w="9525">
            <a:solidFill>
              <a:schemeClr val="dk2"/>
            </a:solidFill>
            <a:round/>
          </a:ln>
        </p:spPr>
      </p:pic>
      <p:sp>
        <p:nvSpPr>
          <p:cNvPr id="367" name="CustomShape 1"/>
          <p:cNvSpPr/>
          <p:nvPr/>
        </p:nvSpPr>
        <p:spPr>
          <a:xfrm>
            <a:off x="457200" y="205200"/>
            <a:ext cx="8228520" cy="857880"/>
          </a:xfrm>
          <a:prstGeom prst="rect">
            <a:avLst/>
          </a:prstGeom>
          <a:noFill/>
          <a:ln w="0">
            <a:noFill/>
          </a:ln>
        </p:spPr>
        <p:style>
          <a:lnRef idx="0"/>
          <a:fillRef idx="0"/>
          <a:effectRef idx="0"/>
          <a:fontRef idx="minor"/>
        </p:style>
        <p:txBody>
          <a:bodyPr lIns="0" rIns="0" tIns="0" bIns="0" anchor="ctr">
            <a:normAutofit/>
          </a:bodyPr>
          <a:p>
            <a:pPr>
              <a:lnSpc>
                <a:spcPct val="100000"/>
              </a:lnSpc>
              <a:tabLst>
                <a:tab algn="l" pos="0"/>
              </a:tabLst>
            </a:pPr>
            <a:r>
              <a:rPr b="0" lang="ja" sz="2800" spc="-1" strike="noStrike">
                <a:solidFill>
                  <a:srgbClr val="000000"/>
                </a:solidFill>
                <a:latin typeface="Arial"/>
                <a:ea typeface="Arial"/>
              </a:rPr>
              <a:t>ランサムウェアの侵入経路</a:t>
            </a:r>
            <a:r>
              <a:rPr b="0" lang="en-US" sz="2800" spc="-1" strike="noStrike">
                <a:solidFill>
                  <a:srgbClr val="000000"/>
                </a:solidFill>
                <a:latin typeface="Arial"/>
                <a:ea typeface="Arial"/>
              </a:rPr>
              <a:t>(</a:t>
            </a:r>
            <a:r>
              <a:rPr b="0" lang="ja" sz="2800" spc="-1" strike="noStrike">
                <a:solidFill>
                  <a:srgbClr val="000000"/>
                </a:solidFill>
                <a:latin typeface="Arial"/>
                <a:ea typeface="Arial"/>
              </a:rPr>
              <a:t>警察庁</a:t>
            </a:r>
            <a:r>
              <a:rPr b="0" lang="en-US" sz="2800" spc="-1" strike="noStrike">
                <a:solidFill>
                  <a:srgbClr val="000000"/>
                </a:solidFill>
                <a:latin typeface="Arial"/>
                <a:ea typeface="Arial"/>
              </a:rPr>
              <a:t>/</a:t>
            </a:r>
            <a:r>
              <a:rPr b="0" lang="ja" sz="2800" spc="-1" strike="noStrike">
                <a:solidFill>
                  <a:srgbClr val="000000"/>
                </a:solidFill>
                <a:latin typeface="Arial"/>
                <a:ea typeface="Arial"/>
              </a:rPr>
              <a:t>警視庁調べ</a:t>
            </a:r>
            <a:r>
              <a:rPr b="0" lang="en-US" sz="2800" spc="-1" strike="noStrike">
                <a:solidFill>
                  <a:srgbClr val="000000"/>
                </a:solidFill>
                <a:latin typeface="Arial"/>
                <a:ea typeface="Arial"/>
              </a:rPr>
              <a:t>)</a:t>
            </a:r>
            <a:endParaRPr b="0" lang="en-US" sz="2800" spc="-1" strike="noStrike">
              <a:latin typeface="Arial"/>
            </a:endParaRPr>
          </a:p>
        </p:txBody>
      </p:sp>
      <p:sp>
        <p:nvSpPr>
          <p:cNvPr id="368" name="CustomShape 2"/>
          <p:cNvSpPr/>
          <p:nvPr/>
        </p:nvSpPr>
        <p:spPr>
          <a:xfrm>
            <a:off x="822960" y="4512240"/>
            <a:ext cx="5385960" cy="520560"/>
          </a:xfrm>
          <a:prstGeom prst="rect">
            <a:avLst/>
          </a:prstGeom>
          <a:noFill/>
          <a:ln w="0">
            <a:noFill/>
          </a:ln>
        </p:spPr>
        <p:style>
          <a:lnRef idx="0"/>
          <a:fillRef idx="0"/>
          <a:effectRef idx="0"/>
          <a:fontRef idx="minor"/>
        </p:style>
        <p:txBody>
          <a:bodyPr lIns="90000" rIns="90000" tIns="91440" bIns="91440">
            <a:spAutoFit/>
          </a:bodyPr>
          <a:p>
            <a:pPr>
              <a:lnSpc>
                <a:spcPct val="115000"/>
              </a:lnSpc>
              <a:spcBef>
                <a:spcPts val="2401"/>
              </a:spcBef>
              <a:tabLst>
                <a:tab algn="l" pos="0"/>
              </a:tabLst>
            </a:pPr>
            <a:r>
              <a:rPr b="1" lang="ja" sz="800" spc="-1" strike="noStrike">
                <a:solidFill>
                  <a:srgbClr val="000000"/>
                </a:solidFill>
                <a:latin typeface="Arial"/>
                <a:ea typeface="Arial"/>
              </a:rPr>
              <a:t>警視庁：マルウェア｢ランサムウェア｣の脅威と対策（脅威編）</a:t>
            </a:r>
            <a:endParaRPr b="0" lang="en-US" sz="800" spc="-1" strike="noStrike">
              <a:latin typeface="Arial"/>
            </a:endParaRPr>
          </a:p>
          <a:p>
            <a:pPr>
              <a:lnSpc>
                <a:spcPct val="100000"/>
              </a:lnSpc>
              <a:spcBef>
                <a:spcPts val="601"/>
              </a:spcBef>
              <a:tabLst>
                <a:tab algn="l" pos="0"/>
              </a:tabLst>
            </a:pPr>
            <a:r>
              <a:rPr b="0" lang="en-US" sz="800" spc="-1" strike="noStrike">
                <a:solidFill>
                  <a:srgbClr val="000000"/>
                </a:solidFill>
                <a:latin typeface="Arial"/>
                <a:ea typeface="Arial"/>
              </a:rPr>
              <a:t>https://www.keishicho.metro.tokyo.lg.jp/kurashi/cyber/joho/ransomware_threat.html</a:t>
            </a:r>
            <a:endParaRPr b="0" lang="en-US" sz="800" spc="-1" strike="noStrike">
              <a:latin typeface="Arial"/>
            </a:endParaRPr>
          </a:p>
        </p:txBody>
      </p:sp>
      <p:sp>
        <p:nvSpPr>
          <p:cNvPr id="369" name="CustomShape 3"/>
          <p:cNvSpPr/>
          <p:nvPr/>
        </p:nvSpPr>
        <p:spPr>
          <a:xfrm>
            <a:off x="3385440" y="1649160"/>
            <a:ext cx="794160" cy="449640"/>
          </a:xfrm>
          <a:prstGeom prst="roundRect">
            <a:avLst>
              <a:gd name="adj" fmla="val 16667"/>
            </a:avLst>
          </a:prstGeom>
          <a:noFill/>
          <a:ln w="9525">
            <a:solidFill>
              <a:srgbClr val="ff3333"/>
            </a:solidFill>
            <a:round/>
          </a:ln>
        </p:spPr>
        <p:style>
          <a:lnRef idx="0"/>
          <a:fillRef idx="0"/>
          <a:effectRef idx="0"/>
          <a:fontRef idx="minor"/>
        </p:style>
      </p:sp>
      <p:sp>
        <p:nvSpPr>
          <p:cNvPr id="370" name="CustomShape 4"/>
          <p:cNvSpPr/>
          <p:nvPr/>
        </p:nvSpPr>
        <p:spPr>
          <a:xfrm>
            <a:off x="5613480" y="1216080"/>
            <a:ext cx="3347280" cy="1370880"/>
          </a:xfrm>
          <a:prstGeom prst="rect">
            <a:avLst/>
          </a:prstGeom>
          <a:noFill/>
          <a:ln w="9525">
            <a:solidFill>
              <a:srgbClr val="000000"/>
            </a:solidFill>
            <a:round/>
          </a:ln>
        </p:spPr>
        <p:style>
          <a:lnRef idx="0"/>
          <a:fillRef idx="0"/>
          <a:effectRef idx="0"/>
          <a:fontRef idx="minor"/>
        </p:style>
        <p:txBody>
          <a:bodyPr lIns="90000" rIns="90000" tIns="91440" bIns="91440">
            <a:spAutoFit/>
          </a:bodyPr>
          <a:p>
            <a:pPr>
              <a:lnSpc>
                <a:spcPct val="100000"/>
              </a:lnSpc>
              <a:tabLst>
                <a:tab algn="l" pos="0"/>
              </a:tabLst>
            </a:pPr>
            <a:r>
              <a:rPr b="0" lang="en-US" sz="1300" spc="-1" strike="noStrike">
                <a:solidFill>
                  <a:srgbClr val="000000"/>
                </a:solidFill>
                <a:latin typeface="Arial"/>
                <a:ea typeface="Arial"/>
              </a:rPr>
              <a:t>VPN/RDP</a:t>
            </a:r>
            <a:r>
              <a:rPr b="0" lang="ja" sz="1300" spc="-1" strike="noStrike">
                <a:solidFill>
                  <a:srgbClr val="000000"/>
                </a:solidFill>
                <a:latin typeface="Arial"/>
                <a:ea typeface="Arial"/>
              </a:rPr>
              <a:t>経由での侵入が増加しているが</a:t>
            </a:r>
            <a:endParaRPr b="0" lang="en-US" sz="1300" spc="-1" strike="noStrike">
              <a:latin typeface="Arial"/>
            </a:endParaRPr>
          </a:p>
          <a:p>
            <a:pPr>
              <a:lnSpc>
                <a:spcPct val="100000"/>
              </a:lnSpc>
              <a:tabLst>
                <a:tab algn="l" pos="0"/>
              </a:tabLst>
            </a:pPr>
            <a:r>
              <a:rPr b="0" lang="ja" sz="1300" spc="-1" strike="noStrike">
                <a:solidFill>
                  <a:srgbClr val="000000"/>
                </a:solidFill>
                <a:latin typeface="Arial"/>
                <a:ea typeface="Arial"/>
              </a:rPr>
              <a:t>コロナ禍での在宅勤務により</a:t>
            </a:r>
            <a:endParaRPr b="0" lang="en-US" sz="1300" spc="-1" strike="noStrike">
              <a:latin typeface="Arial"/>
            </a:endParaRPr>
          </a:p>
          <a:p>
            <a:pPr marL="457200" indent="-310320">
              <a:lnSpc>
                <a:spcPct val="100000"/>
              </a:lnSpc>
              <a:buClr>
                <a:srgbClr val="000000"/>
              </a:buClr>
              <a:buFont typeface="Arial"/>
              <a:buChar char="●"/>
              <a:tabLst>
                <a:tab algn="l" pos="0"/>
              </a:tabLst>
            </a:pPr>
            <a:r>
              <a:rPr b="0" lang="ja" sz="1300" spc="-1" strike="noStrike">
                <a:solidFill>
                  <a:srgbClr val="000000"/>
                </a:solidFill>
                <a:latin typeface="Arial"/>
                <a:ea typeface="Arial"/>
              </a:rPr>
              <a:t>家庭</a:t>
            </a:r>
            <a:r>
              <a:rPr b="0" lang="en-US" sz="1300" spc="-1" strike="noStrike">
                <a:solidFill>
                  <a:srgbClr val="000000"/>
                </a:solidFill>
                <a:latin typeface="Arial"/>
                <a:ea typeface="Arial"/>
              </a:rPr>
              <a:t>PC</a:t>
            </a:r>
            <a:r>
              <a:rPr b="0" lang="ja" sz="1300" spc="-1" strike="noStrike">
                <a:solidFill>
                  <a:srgbClr val="000000"/>
                </a:solidFill>
                <a:latin typeface="Arial"/>
                <a:ea typeface="Arial"/>
              </a:rPr>
              <a:t>と企業内がつながったため</a:t>
            </a:r>
            <a:endParaRPr b="0" lang="en-US" sz="1300" spc="-1" strike="noStrike">
              <a:latin typeface="Arial"/>
            </a:endParaRPr>
          </a:p>
          <a:p>
            <a:pPr marL="457200" indent="-310320">
              <a:lnSpc>
                <a:spcPct val="100000"/>
              </a:lnSpc>
              <a:buClr>
                <a:srgbClr val="000000"/>
              </a:buClr>
              <a:buFont typeface="Arial"/>
              <a:buChar char="●"/>
              <a:tabLst>
                <a:tab algn="l" pos="0"/>
              </a:tabLst>
            </a:pPr>
            <a:r>
              <a:rPr b="0" lang="en-US" sz="1300" spc="-1" strike="noStrike">
                <a:solidFill>
                  <a:srgbClr val="000000"/>
                </a:solidFill>
                <a:latin typeface="Arial"/>
                <a:ea typeface="Arial"/>
              </a:rPr>
              <a:t>VPN</a:t>
            </a:r>
            <a:r>
              <a:rPr b="0" lang="ja" sz="1300" spc="-1" strike="noStrike">
                <a:solidFill>
                  <a:srgbClr val="000000"/>
                </a:solidFill>
                <a:latin typeface="Arial"/>
                <a:ea typeface="Arial"/>
              </a:rPr>
              <a:t>設置の際のパスワード変更忘れ</a:t>
            </a:r>
            <a:endParaRPr b="0" lang="en-US" sz="1300" spc="-1" strike="noStrike">
              <a:latin typeface="Arial"/>
            </a:endParaRPr>
          </a:p>
          <a:p>
            <a:pPr marL="457200" indent="-310320">
              <a:lnSpc>
                <a:spcPct val="100000"/>
              </a:lnSpc>
              <a:buClr>
                <a:srgbClr val="000000"/>
              </a:buClr>
              <a:buFont typeface="Arial"/>
              <a:buChar char="●"/>
              <a:tabLst>
                <a:tab algn="l" pos="0"/>
              </a:tabLst>
            </a:pPr>
            <a:r>
              <a:rPr b="0" lang="ja" sz="1300" spc="-1" strike="noStrike">
                <a:solidFill>
                  <a:srgbClr val="000000"/>
                </a:solidFill>
                <a:latin typeface="Arial"/>
                <a:ea typeface="Arial"/>
              </a:rPr>
              <a:t>古い</a:t>
            </a:r>
            <a:r>
              <a:rPr b="0" lang="en-US" sz="1300" spc="-1" strike="noStrike">
                <a:solidFill>
                  <a:srgbClr val="000000"/>
                </a:solidFill>
                <a:latin typeface="Arial"/>
                <a:ea typeface="Arial"/>
              </a:rPr>
              <a:t>VPN</a:t>
            </a:r>
            <a:r>
              <a:rPr b="0" lang="ja" sz="1300" spc="-1" strike="noStrike">
                <a:solidFill>
                  <a:srgbClr val="000000"/>
                </a:solidFill>
                <a:latin typeface="Arial"/>
                <a:ea typeface="Arial"/>
              </a:rPr>
              <a:t>装置の脆弱性</a:t>
            </a:r>
            <a:endParaRPr b="0" lang="en-US" sz="1300" spc="-1" strike="noStrike">
              <a:latin typeface="Arial"/>
            </a:endParaRPr>
          </a:p>
          <a:p>
            <a:pPr>
              <a:lnSpc>
                <a:spcPct val="100000"/>
              </a:lnSpc>
              <a:tabLst>
                <a:tab algn="l" pos="0"/>
              </a:tabLst>
            </a:pPr>
            <a:r>
              <a:rPr b="0" lang="ja" sz="1300" spc="-1" strike="noStrike">
                <a:solidFill>
                  <a:srgbClr val="000000"/>
                </a:solidFill>
                <a:latin typeface="Arial"/>
                <a:ea typeface="Arial"/>
              </a:rPr>
              <a:t>などの理由から。</a:t>
            </a:r>
            <a:endParaRPr b="0" lang="en-US" sz="1300" spc="-1" strike="noStrike">
              <a:latin typeface="Arial"/>
            </a:endParaRPr>
          </a:p>
        </p:txBody>
      </p:sp>
      <p:sp>
        <p:nvSpPr>
          <p:cNvPr id="371" name="CustomShape 5"/>
          <p:cNvSpPr/>
          <p:nvPr/>
        </p:nvSpPr>
        <p:spPr>
          <a:xfrm>
            <a:off x="4846320" y="3341880"/>
            <a:ext cx="4056480" cy="124848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ja" sz="1400" spc="-1" strike="noStrike">
                <a:solidFill>
                  <a:srgbClr val="000000"/>
                </a:solidFill>
                <a:latin typeface="Arial"/>
                <a:ea typeface="Arial"/>
              </a:rPr>
              <a:t>多層防御が</a:t>
            </a:r>
            <a:r>
              <a:rPr b="1" lang="ja" sz="1400" spc="-1" strike="noStrike">
                <a:solidFill>
                  <a:srgbClr val="ff3333"/>
                </a:solidFill>
                <a:latin typeface="Arial"/>
                <a:ea typeface="Arial"/>
              </a:rPr>
              <a:t>カギ</a:t>
            </a:r>
            <a:endParaRPr b="0" lang="en-US" sz="1400" spc="-1" strike="noStrike">
              <a:latin typeface="Arial"/>
            </a:endParaRPr>
          </a:p>
          <a:p>
            <a:pPr marL="457200" indent="-316800">
              <a:lnSpc>
                <a:spcPct val="100000"/>
              </a:lnSpc>
              <a:buClr>
                <a:srgbClr val="000000"/>
              </a:buClr>
              <a:buFont typeface="Arial"/>
              <a:buChar char="●"/>
              <a:tabLst>
                <a:tab algn="l" pos="0"/>
              </a:tabLst>
            </a:pPr>
            <a:r>
              <a:rPr b="0" lang="ja" sz="1400" spc="-1" strike="noStrike">
                <a:solidFill>
                  <a:srgbClr val="000000"/>
                </a:solidFill>
                <a:latin typeface="Arial"/>
                <a:ea typeface="Arial"/>
              </a:rPr>
              <a:t>利用端末でのウイルススキャン</a:t>
            </a:r>
            <a:endParaRPr b="0" lang="en-US" sz="1400" spc="-1" strike="noStrike">
              <a:latin typeface="Arial"/>
            </a:endParaRPr>
          </a:p>
          <a:p>
            <a:pPr marL="457200" indent="-316800">
              <a:lnSpc>
                <a:spcPct val="100000"/>
              </a:lnSpc>
              <a:buClr>
                <a:srgbClr val="000000"/>
              </a:buClr>
              <a:buFont typeface="Arial"/>
              <a:buChar char="●"/>
              <a:tabLst>
                <a:tab algn="l" pos="0"/>
              </a:tabLst>
            </a:pPr>
            <a:r>
              <a:rPr b="0" lang="ja" sz="1400" spc="-1" strike="noStrike">
                <a:solidFill>
                  <a:srgbClr val="000000"/>
                </a:solidFill>
                <a:latin typeface="Arial"/>
                <a:ea typeface="Arial"/>
              </a:rPr>
              <a:t>利用端末での</a:t>
            </a:r>
            <a:r>
              <a:rPr b="0" lang="en-US" sz="1400" spc="-1" strike="noStrike">
                <a:solidFill>
                  <a:srgbClr val="000000"/>
                </a:solidFill>
                <a:latin typeface="Arial"/>
                <a:ea typeface="Arial"/>
              </a:rPr>
              <a:t>EDR</a:t>
            </a:r>
            <a:endParaRPr b="0" lang="en-US" sz="1400" spc="-1" strike="noStrike">
              <a:latin typeface="Arial"/>
            </a:endParaRPr>
          </a:p>
          <a:p>
            <a:pPr marL="457200" indent="-316800">
              <a:lnSpc>
                <a:spcPct val="100000"/>
              </a:lnSpc>
              <a:buClr>
                <a:srgbClr val="000000"/>
              </a:buClr>
              <a:buFont typeface="Arial"/>
              <a:buChar char="●"/>
              <a:tabLst>
                <a:tab algn="l" pos="0"/>
              </a:tabLst>
            </a:pPr>
            <a:r>
              <a:rPr b="0" lang="ja" sz="1400" spc="-1" strike="noStrike">
                <a:solidFill>
                  <a:srgbClr val="000000"/>
                </a:solidFill>
                <a:latin typeface="Arial"/>
                <a:ea typeface="Arial"/>
              </a:rPr>
              <a:t>ネットワーク上でのスキャン</a:t>
            </a:r>
            <a:endParaRPr b="0" lang="en-US" sz="1400" spc="-1" strike="noStrike">
              <a:latin typeface="Arial"/>
            </a:endParaRPr>
          </a:p>
          <a:p>
            <a:pPr marL="457200" indent="-316800">
              <a:lnSpc>
                <a:spcPct val="100000"/>
              </a:lnSpc>
              <a:buClr>
                <a:srgbClr val="000000"/>
              </a:buClr>
              <a:buFont typeface="Arial"/>
              <a:buChar char="●"/>
              <a:tabLst>
                <a:tab algn="l" pos="0"/>
              </a:tabLst>
            </a:pPr>
            <a:r>
              <a:rPr b="0" lang="ja" sz="1400" spc="-1" strike="noStrike">
                <a:solidFill>
                  <a:srgbClr val="000000"/>
                </a:solidFill>
                <a:latin typeface="Arial"/>
                <a:ea typeface="Arial"/>
              </a:rPr>
              <a:t>メールサーバ上でのスキャン</a:t>
            </a:r>
            <a:endParaRPr b="0" lang="en-US" sz="1400" spc="-1" strike="noStrike">
              <a:latin typeface="Arial"/>
            </a:endParaRPr>
          </a:p>
        </p:txBody>
      </p:sp>
      <p:sp>
        <p:nvSpPr>
          <p:cNvPr id="372" name="CustomShape 6"/>
          <p:cNvSpPr/>
          <p:nvPr/>
        </p:nvSpPr>
        <p:spPr>
          <a:xfrm>
            <a:off x="651240" y="3543120"/>
            <a:ext cx="3347280" cy="380880"/>
          </a:xfrm>
          <a:prstGeom prst="rect">
            <a:avLst/>
          </a:prstGeom>
          <a:noFill/>
          <a:ln w="9525">
            <a:solidFill>
              <a:srgbClr val="000000"/>
            </a:solidFill>
            <a:round/>
          </a:ln>
        </p:spPr>
        <p:style>
          <a:lnRef idx="0"/>
          <a:fillRef idx="0"/>
          <a:effectRef idx="0"/>
          <a:fontRef idx="minor"/>
        </p:style>
        <p:txBody>
          <a:bodyPr lIns="90000" rIns="90000" tIns="91440" bIns="91440">
            <a:spAutoFit/>
          </a:bodyPr>
          <a:p>
            <a:pPr>
              <a:lnSpc>
                <a:spcPct val="100000"/>
              </a:lnSpc>
              <a:tabLst>
                <a:tab algn="l" pos="0"/>
              </a:tabLst>
            </a:pPr>
            <a:r>
              <a:rPr b="0" lang="ja" sz="1300" spc="-1" strike="noStrike">
                <a:solidFill>
                  <a:srgbClr val="000000"/>
                </a:solidFill>
                <a:latin typeface="Arial"/>
                <a:ea typeface="Arial"/>
              </a:rPr>
              <a:t>むしろメールは割合が低くなってる・・</a:t>
            </a:r>
            <a:endParaRPr b="0" lang="en-US" sz="1300" spc="-1" strike="noStrike">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3"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rmAutofit fontScale="97000"/>
          </a:bodyPr>
          <a:p>
            <a:pPr>
              <a:lnSpc>
                <a:spcPct val="100000"/>
              </a:lnSpc>
              <a:tabLst>
                <a:tab algn="l" pos="0"/>
              </a:tabLst>
            </a:pPr>
            <a:r>
              <a:rPr b="0" lang="ja" sz="2800" spc="-1" strike="noStrike">
                <a:solidFill>
                  <a:srgbClr val="000000"/>
                </a:solidFill>
                <a:latin typeface="Arial"/>
                <a:ea typeface="Arial"/>
              </a:rPr>
              <a:t>半田病院の例（</a:t>
            </a:r>
            <a:r>
              <a:rPr b="0" lang="en-US" sz="2800" spc="-1" strike="noStrike">
                <a:solidFill>
                  <a:srgbClr val="000000"/>
                </a:solidFill>
                <a:latin typeface="Arial"/>
                <a:ea typeface="Arial"/>
              </a:rPr>
              <a:t>LockBit 2.0</a:t>
            </a:r>
            <a:r>
              <a:rPr b="0" lang="ja" sz="2800" spc="-1" strike="noStrike">
                <a:solidFill>
                  <a:srgbClr val="000000"/>
                </a:solidFill>
                <a:latin typeface="Arial"/>
                <a:ea typeface="Arial"/>
              </a:rPr>
              <a:t>）</a:t>
            </a:r>
            <a:endParaRPr b="0" lang="en-US" sz="2800" spc="-1" strike="noStrike">
              <a:latin typeface="Arial"/>
            </a:endParaRPr>
          </a:p>
        </p:txBody>
      </p:sp>
      <p:sp>
        <p:nvSpPr>
          <p:cNvPr id="374" name="CustomShape 2"/>
          <p:cNvSpPr/>
          <p:nvPr/>
        </p:nvSpPr>
        <p:spPr>
          <a:xfrm>
            <a:off x="48600" y="1000080"/>
            <a:ext cx="2682360" cy="3415680"/>
          </a:xfrm>
          <a:prstGeom prst="rect">
            <a:avLst/>
          </a:prstGeom>
          <a:noFill/>
          <a:ln w="0">
            <a:noFill/>
          </a:ln>
        </p:spPr>
        <p:style>
          <a:lnRef idx="0"/>
          <a:fillRef idx="0"/>
          <a:effectRef idx="0"/>
          <a:fontRef idx="minor"/>
        </p:style>
        <p:txBody>
          <a:bodyPr lIns="90000" rIns="90000" tIns="91440" bIns="91440">
            <a:normAutofit/>
          </a:bodyPr>
          <a:p>
            <a:pPr>
              <a:lnSpc>
                <a:spcPct val="115000"/>
              </a:lnSpc>
              <a:tabLst>
                <a:tab algn="l" pos="0"/>
              </a:tabLst>
            </a:pPr>
            <a:r>
              <a:rPr b="0" lang="ja" sz="1100" spc="-1" strike="noStrike">
                <a:solidFill>
                  <a:srgbClr val="000000"/>
                </a:solidFill>
                <a:latin typeface="Arial"/>
                <a:ea typeface="Arial"/>
              </a:rPr>
              <a:t>ランサムウエアの感染経路は</a:t>
            </a:r>
            <a:r>
              <a:rPr b="1" lang="ja" sz="1100" spc="-1" strike="noStrike">
                <a:solidFill>
                  <a:srgbClr val="ff0000"/>
                </a:solidFill>
                <a:latin typeface="Arial"/>
                <a:ea typeface="Arial"/>
              </a:rPr>
              <a:t>米</a:t>
            </a:r>
            <a:r>
              <a:rPr b="1" lang="en-US" sz="1100" spc="-1" strike="noStrike">
                <a:solidFill>
                  <a:srgbClr val="ff0000"/>
                </a:solidFill>
                <a:latin typeface="Arial"/>
                <a:ea typeface="Arial"/>
              </a:rPr>
              <a:t>Fortinet</a:t>
            </a:r>
            <a:r>
              <a:rPr b="1" lang="ja" sz="1100" spc="-1" strike="noStrike">
                <a:solidFill>
                  <a:srgbClr val="ff0000"/>
                </a:solidFill>
                <a:latin typeface="Arial"/>
                <a:ea typeface="Arial"/>
              </a:rPr>
              <a:t>製の</a:t>
            </a:r>
            <a:r>
              <a:rPr b="1" lang="en-US" sz="1100" spc="-1" strike="noStrike">
                <a:solidFill>
                  <a:srgbClr val="ff0000"/>
                </a:solidFill>
                <a:latin typeface="Arial"/>
                <a:ea typeface="Arial"/>
              </a:rPr>
              <a:t>VPN</a:t>
            </a:r>
            <a:r>
              <a:rPr b="1" lang="ja" sz="1100" spc="-1" strike="noStrike">
                <a:solidFill>
                  <a:srgbClr val="ff0000"/>
                </a:solidFill>
                <a:latin typeface="Arial"/>
                <a:ea typeface="Arial"/>
              </a:rPr>
              <a:t>装置経由</a:t>
            </a:r>
            <a:r>
              <a:rPr b="0" lang="ja" sz="1100" spc="-1" strike="noStrike">
                <a:solidFill>
                  <a:srgbClr val="000000"/>
                </a:solidFill>
                <a:latin typeface="Arial"/>
                <a:ea typeface="Arial"/>
              </a:rPr>
              <a:t>である可能性が高いことを、今回の調査報告書も指摘しています。</a:t>
            </a:r>
            <a:r>
              <a:rPr b="1" lang="en-US" sz="1100" spc="-1" strike="noStrike">
                <a:solidFill>
                  <a:srgbClr val="ff0000"/>
                </a:solidFill>
                <a:latin typeface="Arial"/>
                <a:ea typeface="Arial"/>
              </a:rPr>
              <a:t>VPN</a:t>
            </a:r>
            <a:r>
              <a:rPr b="1" lang="ja" sz="1100" spc="-1" strike="noStrike">
                <a:solidFill>
                  <a:srgbClr val="ff0000"/>
                </a:solidFill>
                <a:latin typeface="Arial"/>
                <a:ea typeface="Arial"/>
              </a:rPr>
              <a:t>装置の脆弱性を放置</a:t>
            </a:r>
            <a:r>
              <a:rPr b="0" lang="ja" sz="1100" spc="-1" strike="noStrike">
                <a:solidFill>
                  <a:srgbClr val="000000"/>
                </a:solidFill>
                <a:latin typeface="Arial"/>
                <a:ea typeface="Arial"/>
              </a:rPr>
              <a:t>していただけでなく、病院内</a:t>
            </a:r>
            <a:r>
              <a:rPr b="0" lang="en-US" sz="1100" spc="-1" strike="noStrike">
                <a:solidFill>
                  <a:srgbClr val="000000"/>
                </a:solidFill>
                <a:latin typeface="Arial"/>
                <a:ea typeface="Arial"/>
              </a:rPr>
              <a:t>LAN</a:t>
            </a:r>
            <a:r>
              <a:rPr b="0" lang="ja" sz="1100" spc="-1" strike="noStrike">
                <a:solidFill>
                  <a:srgbClr val="000000"/>
                </a:solidFill>
                <a:latin typeface="Arial"/>
                <a:ea typeface="Arial"/>
              </a:rPr>
              <a:t>も「</a:t>
            </a:r>
            <a:r>
              <a:rPr b="1" lang="ja" sz="1100" spc="-1" strike="noStrike">
                <a:solidFill>
                  <a:srgbClr val="ff0000"/>
                </a:solidFill>
                <a:latin typeface="Arial"/>
                <a:ea typeface="Arial"/>
              </a:rPr>
              <a:t>閉域網だから安全</a:t>
            </a:r>
            <a:r>
              <a:rPr b="0" lang="ja" sz="1100" spc="-1" strike="noStrike">
                <a:solidFill>
                  <a:srgbClr val="000000"/>
                </a:solidFill>
                <a:latin typeface="Arial"/>
                <a:ea typeface="Arial"/>
              </a:rPr>
              <a:t>」という誤解のもと、</a:t>
            </a:r>
            <a:r>
              <a:rPr b="1" lang="ja" sz="1100" spc="-1" strike="noStrike">
                <a:solidFill>
                  <a:srgbClr val="ff0000"/>
                </a:solidFill>
                <a:latin typeface="Arial"/>
                <a:ea typeface="Arial"/>
              </a:rPr>
              <a:t>マルウエア対策ソフトの稼働を止める</a:t>
            </a:r>
            <a:r>
              <a:rPr b="0" lang="ja" sz="1100" spc="-1" strike="noStrike">
                <a:solidFill>
                  <a:srgbClr val="000000"/>
                </a:solidFill>
                <a:latin typeface="Arial"/>
                <a:ea typeface="Arial"/>
              </a:rPr>
              <a:t>などリスクの高い設定で運用していたとのことが明らかにされています。</a:t>
            </a:r>
            <a:endParaRPr b="0" lang="en-US" sz="1100" spc="-1" strike="noStrike">
              <a:latin typeface="Arial"/>
            </a:endParaRPr>
          </a:p>
          <a:p>
            <a:pPr>
              <a:lnSpc>
                <a:spcPct val="125000"/>
              </a:lnSpc>
              <a:spcAft>
                <a:spcPts val="1001"/>
              </a:spcAft>
              <a:tabLst>
                <a:tab algn="l" pos="0"/>
              </a:tabLst>
            </a:pPr>
            <a:endParaRPr b="0" lang="en-US" sz="1100" spc="-1" strike="noStrike">
              <a:latin typeface="Arial"/>
            </a:endParaRPr>
          </a:p>
        </p:txBody>
      </p:sp>
      <p:pic>
        <p:nvPicPr>
          <p:cNvPr id="375" name="Google Shape;475;p55" descr=""/>
          <p:cNvPicPr/>
          <p:nvPr/>
        </p:nvPicPr>
        <p:blipFill>
          <a:blip r:embed="rId1"/>
          <a:stretch/>
        </p:blipFill>
        <p:spPr>
          <a:xfrm>
            <a:off x="5638320" y="595440"/>
            <a:ext cx="3399120" cy="4394880"/>
          </a:xfrm>
          <a:prstGeom prst="rect">
            <a:avLst/>
          </a:prstGeom>
          <a:ln w="0">
            <a:noFill/>
          </a:ln>
        </p:spPr>
      </p:pic>
      <p:pic>
        <p:nvPicPr>
          <p:cNvPr id="376" name="Google Shape;476;p55" descr=""/>
          <p:cNvPicPr/>
          <p:nvPr/>
        </p:nvPicPr>
        <p:blipFill>
          <a:blip r:embed="rId2"/>
          <a:stretch/>
        </p:blipFill>
        <p:spPr>
          <a:xfrm>
            <a:off x="2732040" y="1683000"/>
            <a:ext cx="3209760" cy="3209760"/>
          </a:xfrm>
          <a:prstGeom prst="rect">
            <a:avLst/>
          </a:prstGeom>
          <a:ln w="12700">
            <a:solidFill>
              <a:srgbClr val="000000"/>
            </a:solidFill>
            <a:miter/>
          </a:ln>
        </p:spPr>
      </p:pic>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7" name="CustomShape 1"/>
          <p:cNvSpPr/>
          <p:nvPr/>
        </p:nvSpPr>
        <p:spPr>
          <a:xfrm>
            <a:off x="311760" y="744480"/>
            <a:ext cx="8519760" cy="2052000"/>
          </a:xfrm>
          <a:prstGeom prst="rect">
            <a:avLst/>
          </a:prstGeom>
          <a:noFill/>
          <a:ln w="0">
            <a:noFill/>
          </a:ln>
        </p:spPr>
        <p:style>
          <a:lnRef idx="0"/>
          <a:fillRef idx="0"/>
          <a:effectRef idx="0"/>
          <a:fontRef idx="minor"/>
        </p:style>
        <p:txBody>
          <a:bodyPr lIns="90000" rIns="90000" tIns="91440" bIns="91440" anchor="b">
            <a:normAutofit/>
          </a:bodyPr>
          <a:p>
            <a:pPr algn="ctr">
              <a:lnSpc>
                <a:spcPct val="100000"/>
              </a:lnSpc>
              <a:tabLst>
                <a:tab algn="l" pos="0"/>
              </a:tabLst>
            </a:pPr>
            <a:r>
              <a:rPr b="0" lang="ja" sz="4800" spc="-1" strike="noStrike">
                <a:solidFill>
                  <a:srgbClr val="000000"/>
                </a:solidFill>
                <a:latin typeface="Arial"/>
                <a:ea typeface="Arial"/>
              </a:rPr>
              <a:t>ランサムウェア対策は？</a:t>
            </a:r>
            <a:endParaRPr b="0" lang="en-US" sz="4800" spc="-1" strike="noStrike">
              <a:latin typeface="Arial"/>
            </a:endParaRPr>
          </a:p>
        </p:txBody>
      </p:sp>
      <p:sp>
        <p:nvSpPr>
          <p:cNvPr id="378" name="CustomShape 2"/>
          <p:cNvSpPr/>
          <p:nvPr/>
        </p:nvSpPr>
        <p:spPr>
          <a:xfrm>
            <a:off x="311760" y="2834280"/>
            <a:ext cx="8519760" cy="792000"/>
          </a:xfrm>
          <a:prstGeom prst="rect">
            <a:avLst/>
          </a:prstGeom>
          <a:no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9" name="CustomShape 1"/>
          <p:cNvSpPr/>
          <p:nvPr/>
        </p:nvSpPr>
        <p:spPr>
          <a:xfrm>
            <a:off x="311760" y="744480"/>
            <a:ext cx="8519760" cy="2052000"/>
          </a:xfrm>
          <a:prstGeom prst="rect">
            <a:avLst/>
          </a:prstGeom>
          <a:noFill/>
          <a:ln w="0">
            <a:noFill/>
          </a:ln>
        </p:spPr>
        <p:style>
          <a:lnRef idx="0"/>
          <a:fillRef idx="0"/>
          <a:effectRef idx="0"/>
          <a:fontRef idx="minor"/>
        </p:style>
        <p:txBody>
          <a:bodyPr lIns="90000" rIns="90000" tIns="91440" bIns="91440" anchor="b">
            <a:normAutofit/>
          </a:bodyPr>
          <a:p>
            <a:pPr algn="ctr">
              <a:lnSpc>
                <a:spcPct val="100000"/>
              </a:lnSpc>
              <a:tabLst>
                <a:tab algn="l" pos="0"/>
              </a:tabLst>
            </a:pPr>
            <a:r>
              <a:rPr b="0" lang="ja" sz="4800" spc="-1" strike="noStrike">
                <a:solidFill>
                  <a:srgbClr val="000000"/>
                </a:solidFill>
                <a:latin typeface="Arial"/>
                <a:ea typeface="Arial"/>
              </a:rPr>
              <a:t>今までの想定</a:t>
            </a:r>
            <a:endParaRPr b="0" lang="en-US" sz="4800" spc="-1" strike="noStrike">
              <a:latin typeface="Arial"/>
            </a:endParaRPr>
          </a:p>
        </p:txBody>
      </p:sp>
      <p:sp>
        <p:nvSpPr>
          <p:cNvPr id="380" name="CustomShape 2"/>
          <p:cNvSpPr/>
          <p:nvPr/>
        </p:nvSpPr>
        <p:spPr>
          <a:xfrm>
            <a:off x="311760" y="2834280"/>
            <a:ext cx="8519760" cy="792000"/>
          </a:xfrm>
          <a:prstGeom prst="rect">
            <a:avLst/>
          </a:prstGeom>
          <a:no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1" name="CustomShape 1"/>
          <p:cNvSpPr/>
          <p:nvPr/>
        </p:nvSpPr>
        <p:spPr>
          <a:xfrm>
            <a:off x="457200" y="205200"/>
            <a:ext cx="8228520" cy="857880"/>
          </a:xfrm>
          <a:prstGeom prst="rect">
            <a:avLst/>
          </a:prstGeom>
          <a:noFill/>
          <a:ln w="0">
            <a:noFill/>
          </a:ln>
        </p:spPr>
        <p:style>
          <a:lnRef idx="0"/>
          <a:fillRef idx="0"/>
          <a:effectRef idx="0"/>
          <a:fontRef idx="minor"/>
        </p:style>
        <p:txBody>
          <a:bodyPr lIns="0" rIns="0" tIns="0" bIns="0" anchor="ctr">
            <a:normAutofit/>
          </a:bodyPr>
          <a:p>
            <a:pPr>
              <a:lnSpc>
                <a:spcPct val="100000"/>
              </a:lnSpc>
              <a:tabLst>
                <a:tab algn="l" pos="0"/>
              </a:tabLst>
            </a:pPr>
            <a:r>
              <a:rPr b="0" lang="ja" sz="2800" spc="-1" strike="noStrike">
                <a:solidFill>
                  <a:srgbClr val="000000"/>
                </a:solidFill>
                <a:latin typeface="Arial"/>
                <a:ea typeface="Arial"/>
              </a:rPr>
              <a:t>ランサムウェア対策 </a:t>
            </a:r>
            <a:r>
              <a:rPr b="0" lang="en-US" sz="2800" spc="-1" strike="noStrike">
                <a:solidFill>
                  <a:srgbClr val="000000"/>
                </a:solidFill>
                <a:latin typeface="Arial"/>
                <a:ea typeface="Arial"/>
              </a:rPr>
              <a:t>-&gt; </a:t>
            </a:r>
            <a:r>
              <a:rPr b="0" lang="ja" sz="2800" spc="-1" strike="noStrike">
                <a:solidFill>
                  <a:srgbClr val="000000"/>
                </a:solidFill>
                <a:latin typeface="Arial"/>
                <a:ea typeface="Arial"/>
              </a:rPr>
              <a:t>バックアップで充分 ？</a:t>
            </a:r>
            <a:endParaRPr b="0" lang="en-US" sz="2800" spc="-1" strike="noStrike">
              <a:latin typeface="Arial"/>
            </a:endParaRPr>
          </a:p>
        </p:txBody>
      </p:sp>
      <p:pic>
        <p:nvPicPr>
          <p:cNvPr id="382" name="Google Shape;494;p58" descr=""/>
          <p:cNvPicPr/>
          <p:nvPr/>
        </p:nvPicPr>
        <p:blipFill>
          <a:blip r:embed="rId1"/>
          <a:stretch/>
        </p:blipFill>
        <p:spPr>
          <a:xfrm>
            <a:off x="152280" y="1216080"/>
            <a:ext cx="8838360" cy="3452040"/>
          </a:xfrm>
          <a:prstGeom prst="rect">
            <a:avLst/>
          </a:prstGeom>
          <a:ln w="0">
            <a:noFill/>
          </a:ln>
        </p:spPr>
      </p:pic>
      <p:sp>
        <p:nvSpPr>
          <p:cNvPr id="383" name="CustomShape 2"/>
          <p:cNvSpPr/>
          <p:nvPr/>
        </p:nvSpPr>
        <p:spPr>
          <a:xfrm>
            <a:off x="-105840" y="900000"/>
            <a:ext cx="9141120" cy="4074120"/>
          </a:xfrm>
          <a:custGeom>
            <a:avLst/>
            <a:gdLst/>
            <a:ahLst/>
            <a:rect l="l" t="t" r="r" b="b"/>
            <a:pathLst>
              <a:path w="21600" h="21600">
                <a:moveTo>
                  <a:pt x="0" y="0"/>
                </a:moveTo>
                <a:lnTo>
                  <a:pt x="21600" y="21600"/>
                </a:lnTo>
              </a:path>
            </a:pathLst>
          </a:custGeom>
          <a:noFill/>
          <a:ln w="76200">
            <a:solidFill>
              <a:srgbClr val="ff0000"/>
            </a:solidFill>
            <a:prstDash val="dash"/>
            <a:round/>
          </a:ln>
        </p:spPr>
        <p:style>
          <a:lnRef idx="0"/>
          <a:fillRef idx="0"/>
          <a:effectRef idx="0"/>
          <a:fontRef idx="minor"/>
        </p:style>
      </p:sp>
      <p:sp>
        <p:nvSpPr>
          <p:cNvPr id="384" name="CustomShape 3"/>
          <p:cNvSpPr/>
          <p:nvPr/>
        </p:nvSpPr>
        <p:spPr>
          <a:xfrm flipH="1">
            <a:off x="-106560" y="900000"/>
            <a:ext cx="9141120" cy="4074120"/>
          </a:xfrm>
          <a:custGeom>
            <a:avLst/>
            <a:gdLst/>
            <a:ahLst/>
            <a:rect l="l" t="t" r="r" b="b"/>
            <a:pathLst>
              <a:path w="21600" h="21600">
                <a:moveTo>
                  <a:pt x="0" y="0"/>
                </a:moveTo>
                <a:lnTo>
                  <a:pt x="21600" y="21600"/>
                </a:lnTo>
              </a:path>
            </a:pathLst>
          </a:custGeom>
          <a:noFill/>
          <a:ln w="76200">
            <a:solidFill>
              <a:srgbClr val="ff0000"/>
            </a:solidFill>
            <a:prstDash val="dash"/>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5" name="" descr=""/>
          <p:cNvPicPr/>
          <p:nvPr/>
        </p:nvPicPr>
        <p:blipFill>
          <a:blip r:embed="rId1"/>
          <a:stretch/>
        </p:blipFill>
        <p:spPr>
          <a:xfrm>
            <a:off x="216000" y="2761560"/>
            <a:ext cx="7783920" cy="1722600"/>
          </a:xfrm>
          <a:prstGeom prst="rect">
            <a:avLst/>
          </a:prstGeom>
          <a:ln w="0">
            <a:noFill/>
          </a:ln>
        </p:spPr>
      </p:pic>
      <p:sp>
        <p:nvSpPr>
          <p:cNvPr id="386" name="CustomShape 1"/>
          <p:cNvSpPr/>
          <p:nvPr/>
        </p:nvSpPr>
        <p:spPr>
          <a:xfrm>
            <a:off x="457200" y="205200"/>
            <a:ext cx="8228520" cy="857880"/>
          </a:xfrm>
          <a:prstGeom prst="rect">
            <a:avLst/>
          </a:prstGeom>
          <a:noFill/>
          <a:ln w="0">
            <a:noFill/>
          </a:ln>
        </p:spPr>
        <p:style>
          <a:lnRef idx="0"/>
          <a:fillRef idx="0"/>
          <a:effectRef idx="0"/>
          <a:fontRef idx="minor"/>
        </p:style>
        <p:txBody>
          <a:bodyPr lIns="0" rIns="0" tIns="0" bIns="0" anchor="ctr">
            <a:normAutofit/>
          </a:bodyPr>
          <a:p>
            <a:pPr>
              <a:lnSpc>
                <a:spcPct val="100000"/>
              </a:lnSpc>
              <a:tabLst>
                <a:tab algn="l" pos="0"/>
              </a:tabLst>
            </a:pPr>
            <a:r>
              <a:rPr b="0" lang="ja" sz="2800" spc="-1" strike="noStrike">
                <a:solidFill>
                  <a:srgbClr val="000000"/>
                </a:solidFill>
                <a:latin typeface="Arial"/>
                <a:ea typeface="Arial"/>
              </a:rPr>
              <a:t>ランサムウェア対策 </a:t>
            </a:r>
            <a:r>
              <a:rPr b="0" lang="en-US" sz="2800" spc="-1" strike="noStrike">
                <a:solidFill>
                  <a:srgbClr val="000000"/>
                </a:solidFill>
                <a:latin typeface="Arial"/>
                <a:ea typeface="Arial"/>
              </a:rPr>
              <a:t>-&gt; </a:t>
            </a:r>
            <a:r>
              <a:rPr b="0" lang="ja" sz="2800" spc="-1" strike="noStrike">
                <a:solidFill>
                  <a:srgbClr val="000000"/>
                </a:solidFill>
                <a:latin typeface="Arial"/>
                <a:ea typeface="Arial"/>
              </a:rPr>
              <a:t>メール対策で充分 ？</a:t>
            </a:r>
            <a:endParaRPr b="0" lang="en-US" sz="2800" spc="-1" strike="noStrike">
              <a:latin typeface="Arial"/>
            </a:endParaRPr>
          </a:p>
        </p:txBody>
      </p:sp>
      <p:sp>
        <p:nvSpPr>
          <p:cNvPr id="387" name="CustomShape 2"/>
          <p:cNvSpPr/>
          <p:nvPr/>
        </p:nvSpPr>
        <p:spPr>
          <a:xfrm>
            <a:off x="635400" y="3431880"/>
            <a:ext cx="1287360" cy="325800"/>
          </a:xfrm>
          <a:prstGeom prst="rect">
            <a:avLst/>
          </a:prstGeom>
          <a:solidFill>
            <a:schemeClr val="lt2"/>
          </a:solidFill>
          <a:ln w="0">
            <a:noFill/>
          </a:ln>
        </p:spPr>
        <p:style>
          <a:lnRef idx="0"/>
          <a:fillRef idx="0"/>
          <a:effectRef idx="0"/>
          <a:fontRef idx="minor"/>
        </p:style>
      </p:sp>
      <p:sp>
        <p:nvSpPr>
          <p:cNvPr id="388" name="CustomShape 3"/>
          <p:cNvSpPr/>
          <p:nvPr/>
        </p:nvSpPr>
        <p:spPr>
          <a:xfrm>
            <a:off x="-105840" y="900000"/>
            <a:ext cx="9141120" cy="4074120"/>
          </a:xfrm>
          <a:custGeom>
            <a:avLst/>
            <a:gdLst/>
            <a:ahLst/>
            <a:rect l="l" t="t" r="r" b="b"/>
            <a:pathLst>
              <a:path w="21600" h="21600">
                <a:moveTo>
                  <a:pt x="0" y="0"/>
                </a:moveTo>
                <a:lnTo>
                  <a:pt x="21600" y="21600"/>
                </a:lnTo>
              </a:path>
            </a:pathLst>
          </a:custGeom>
          <a:noFill/>
          <a:ln w="76200">
            <a:solidFill>
              <a:srgbClr val="ff0000"/>
            </a:solidFill>
            <a:prstDash val="dash"/>
            <a:round/>
          </a:ln>
        </p:spPr>
        <p:style>
          <a:lnRef idx="0"/>
          <a:fillRef idx="0"/>
          <a:effectRef idx="0"/>
          <a:fontRef idx="minor"/>
        </p:style>
      </p:sp>
      <p:sp>
        <p:nvSpPr>
          <p:cNvPr id="389" name="CustomShape 4"/>
          <p:cNvSpPr/>
          <p:nvPr/>
        </p:nvSpPr>
        <p:spPr>
          <a:xfrm flipH="1">
            <a:off x="-106560" y="900000"/>
            <a:ext cx="9141120" cy="4074120"/>
          </a:xfrm>
          <a:custGeom>
            <a:avLst/>
            <a:gdLst/>
            <a:ahLst/>
            <a:rect l="l" t="t" r="r" b="b"/>
            <a:pathLst>
              <a:path w="21600" h="21600">
                <a:moveTo>
                  <a:pt x="0" y="0"/>
                </a:moveTo>
                <a:lnTo>
                  <a:pt x="21600" y="21600"/>
                </a:lnTo>
              </a:path>
            </a:pathLst>
          </a:custGeom>
          <a:noFill/>
          <a:ln w="76200">
            <a:solidFill>
              <a:srgbClr val="ff0000"/>
            </a:solidFill>
            <a:prstDash val="dash"/>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0" name="CustomShape 1"/>
          <p:cNvSpPr/>
          <p:nvPr/>
        </p:nvSpPr>
        <p:spPr>
          <a:xfrm>
            <a:off x="311760" y="744480"/>
            <a:ext cx="8519760" cy="2052000"/>
          </a:xfrm>
          <a:prstGeom prst="rect">
            <a:avLst/>
          </a:prstGeom>
          <a:noFill/>
          <a:ln w="0">
            <a:noFill/>
          </a:ln>
        </p:spPr>
        <p:style>
          <a:lnRef idx="0"/>
          <a:fillRef idx="0"/>
          <a:effectRef idx="0"/>
          <a:fontRef idx="minor"/>
        </p:style>
        <p:txBody>
          <a:bodyPr lIns="90000" rIns="90000" tIns="91440" bIns="91440" anchor="b">
            <a:normAutofit/>
          </a:bodyPr>
          <a:p>
            <a:pPr algn="ctr">
              <a:lnSpc>
                <a:spcPct val="100000"/>
              </a:lnSpc>
              <a:tabLst>
                <a:tab algn="l" pos="0"/>
              </a:tabLst>
            </a:pPr>
            <a:r>
              <a:rPr b="0" lang="ja" sz="4800" spc="-1" strike="noStrike">
                <a:solidFill>
                  <a:srgbClr val="000000"/>
                </a:solidFill>
                <a:latin typeface="Arial"/>
                <a:ea typeface="Arial"/>
              </a:rPr>
              <a:t>これからは</a:t>
            </a:r>
            <a:endParaRPr b="0" lang="en-US" sz="4800" spc="-1" strike="noStrike">
              <a:latin typeface="Arial"/>
            </a:endParaRPr>
          </a:p>
        </p:txBody>
      </p:sp>
      <p:sp>
        <p:nvSpPr>
          <p:cNvPr id="391" name="CustomShape 2"/>
          <p:cNvSpPr/>
          <p:nvPr/>
        </p:nvSpPr>
        <p:spPr>
          <a:xfrm>
            <a:off x="311760" y="2834280"/>
            <a:ext cx="8519760" cy="792000"/>
          </a:xfrm>
          <a:prstGeom prst="rect">
            <a:avLst/>
          </a:prstGeom>
          <a:no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2" name="CustomShape 1"/>
          <p:cNvSpPr/>
          <p:nvPr/>
        </p:nvSpPr>
        <p:spPr>
          <a:xfrm>
            <a:off x="457200" y="205200"/>
            <a:ext cx="8228520" cy="857880"/>
          </a:xfrm>
          <a:prstGeom prst="rect">
            <a:avLst/>
          </a:prstGeom>
          <a:noFill/>
          <a:ln w="0">
            <a:noFill/>
          </a:ln>
        </p:spPr>
        <p:style>
          <a:lnRef idx="0"/>
          <a:fillRef idx="0"/>
          <a:effectRef idx="0"/>
          <a:fontRef idx="minor"/>
        </p:style>
        <p:txBody>
          <a:bodyPr lIns="0" rIns="0" tIns="0" bIns="0" anchor="ctr">
            <a:normAutofit/>
          </a:bodyPr>
          <a:p>
            <a:pPr>
              <a:lnSpc>
                <a:spcPct val="100000"/>
              </a:lnSpc>
              <a:tabLst>
                <a:tab algn="l" pos="0"/>
              </a:tabLst>
            </a:pPr>
            <a:r>
              <a:rPr b="0" lang="ja" sz="2800" spc="-1" strike="noStrike">
                <a:solidFill>
                  <a:srgbClr val="000000"/>
                </a:solidFill>
                <a:latin typeface="Arial"/>
                <a:ea typeface="Arial"/>
              </a:rPr>
              <a:t>バックアップは当然やる（前提）</a:t>
            </a:r>
            <a:endParaRPr b="0" lang="en-US" sz="2800" spc="-1" strike="noStrike">
              <a:latin typeface="Arial"/>
            </a:endParaRPr>
          </a:p>
        </p:txBody>
      </p:sp>
      <p:pic>
        <p:nvPicPr>
          <p:cNvPr id="393" name="Google Shape;518;p61" descr=""/>
          <p:cNvPicPr/>
          <p:nvPr/>
        </p:nvPicPr>
        <p:blipFill>
          <a:blip r:embed="rId1"/>
          <a:stretch/>
        </p:blipFill>
        <p:spPr>
          <a:xfrm>
            <a:off x="152280" y="1216080"/>
            <a:ext cx="8838360" cy="345204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3" name="" descr=""/>
          <p:cNvPicPr/>
          <p:nvPr/>
        </p:nvPicPr>
        <p:blipFill>
          <a:blip r:embed="rId1"/>
          <a:stretch/>
        </p:blipFill>
        <p:spPr>
          <a:xfrm>
            <a:off x="108000" y="2785680"/>
            <a:ext cx="7999920" cy="1770480"/>
          </a:xfrm>
          <a:prstGeom prst="rect">
            <a:avLst/>
          </a:prstGeom>
          <a:ln w="0">
            <a:noFill/>
          </a:ln>
        </p:spPr>
      </p:pic>
      <p:sp>
        <p:nvSpPr>
          <p:cNvPr id="134" name="CustomShape 1"/>
          <p:cNvSpPr/>
          <p:nvPr/>
        </p:nvSpPr>
        <p:spPr>
          <a:xfrm>
            <a:off x="457200" y="205200"/>
            <a:ext cx="8228520" cy="857880"/>
          </a:xfrm>
          <a:prstGeom prst="rect">
            <a:avLst/>
          </a:prstGeom>
          <a:noFill/>
          <a:ln w="0">
            <a:noFill/>
          </a:ln>
        </p:spPr>
        <p:style>
          <a:lnRef idx="0"/>
          <a:fillRef idx="0"/>
          <a:effectRef idx="0"/>
          <a:fontRef idx="minor"/>
        </p:style>
        <p:txBody>
          <a:bodyPr lIns="0" rIns="0" tIns="0" bIns="0" anchor="ctr">
            <a:normAutofit/>
          </a:bodyPr>
          <a:p>
            <a:pPr>
              <a:lnSpc>
                <a:spcPct val="100000"/>
              </a:lnSpc>
              <a:tabLst>
                <a:tab algn="l" pos="0"/>
              </a:tabLst>
            </a:pPr>
            <a:r>
              <a:rPr b="0" lang="ja" sz="2800" spc="-1" strike="noStrike">
                <a:solidFill>
                  <a:srgbClr val="000000"/>
                </a:solidFill>
                <a:latin typeface="Arial"/>
                <a:ea typeface="Arial"/>
              </a:rPr>
              <a:t>ランサムウェア対策 </a:t>
            </a:r>
            <a:r>
              <a:rPr b="0" lang="en-US" sz="2800" spc="-1" strike="noStrike">
                <a:solidFill>
                  <a:srgbClr val="000000"/>
                </a:solidFill>
                <a:latin typeface="Arial"/>
                <a:ea typeface="Arial"/>
              </a:rPr>
              <a:t>-&gt; </a:t>
            </a:r>
            <a:r>
              <a:rPr b="0" lang="ja" sz="2800" spc="-1" strike="noStrike">
                <a:solidFill>
                  <a:srgbClr val="000000"/>
                </a:solidFill>
                <a:latin typeface="Arial"/>
                <a:ea typeface="Arial"/>
              </a:rPr>
              <a:t>メール対策で充分 ？</a:t>
            </a:r>
            <a:endParaRPr b="0" lang="en-US" sz="2800" spc="-1" strike="noStrike">
              <a:latin typeface="Arial"/>
            </a:endParaRPr>
          </a:p>
        </p:txBody>
      </p:sp>
      <p:sp>
        <p:nvSpPr>
          <p:cNvPr id="135" name="CustomShape 2"/>
          <p:cNvSpPr/>
          <p:nvPr/>
        </p:nvSpPr>
        <p:spPr>
          <a:xfrm>
            <a:off x="635400" y="3431880"/>
            <a:ext cx="1287360" cy="325800"/>
          </a:xfrm>
          <a:prstGeom prst="rect">
            <a:avLst/>
          </a:prstGeom>
          <a:solidFill>
            <a:schemeClr val="lt2"/>
          </a:solidFill>
          <a:ln w="0">
            <a:noFill/>
          </a:ln>
        </p:spPr>
        <p:style>
          <a:lnRef idx="0"/>
          <a:fillRef idx="0"/>
          <a:effectRef idx="0"/>
          <a:fontRef idx="minor"/>
        </p:style>
      </p:sp>
      <p:sp>
        <p:nvSpPr>
          <p:cNvPr id="136" name="CustomShape 3"/>
          <p:cNvSpPr/>
          <p:nvPr/>
        </p:nvSpPr>
        <p:spPr>
          <a:xfrm>
            <a:off x="-105840" y="900000"/>
            <a:ext cx="9141120" cy="4074120"/>
          </a:xfrm>
          <a:custGeom>
            <a:avLst/>
            <a:gdLst/>
            <a:ahLst/>
            <a:rect l="l" t="t" r="r" b="b"/>
            <a:pathLst>
              <a:path w="21600" h="21600">
                <a:moveTo>
                  <a:pt x="0" y="0"/>
                </a:moveTo>
                <a:lnTo>
                  <a:pt x="21600" y="21600"/>
                </a:lnTo>
              </a:path>
            </a:pathLst>
          </a:custGeom>
          <a:noFill/>
          <a:ln w="76200">
            <a:solidFill>
              <a:srgbClr val="ff0000"/>
            </a:solidFill>
            <a:prstDash val="dash"/>
            <a:round/>
          </a:ln>
        </p:spPr>
        <p:style>
          <a:lnRef idx="0"/>
          <a:fillRef idx="0"/>
          <a:effectRef idx="0"/>
          <a:fontRef idx="minor"/>
        </p:style>
      </p:sp>
      <p:sp>
        <p:nvSpPr>
          <p:cNvPr id="137" name="CustomShape 4"/>
          <p:cNvSpPr/>
          <p:nvPr/>
        </p:nvSpPr>
        <p:spPr>
          <a:xfrm flipH="1">
            <a:off x="-106560" y="900000"/>
            <a:ext cx="9141120" cy="4074120"/>
          </a:xfrm>
          <a:custGeom>
            <a:avLst/>
            <a:gdLst/>
            <a:ahLst/>
            <a:rect l="l" t="t" r="r" b="b"/>
            <a:pathLst>
              <a:path w="21600" h="21600">
                <a:moveTo>
                  <a:pt x="0" y="0"/>
                </a:moveTo>
                <a:lnTo>
                  <a:pt x="21600" y="21600"/>
                </a:lnTo>
              </a:path>
            </a:pathLst>
          </a:custGeom>
          <a:noFill/>
          <a:ln w="76200">
            <a:solidFill>
              <a:srgbClr val="ff0000"/>
            </a:solidFill>
            <a:prstDash val="dash"/>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4" name="CustomShape 1"/>
          <p:cNvSpPr/>
          <p:nvPr/>
        </p:nvSpPr>
        <p:spPr>
          <a:xfrm>
            <a:off x="457200" y="205200"/>
            <a:ext cx="8228520" cy="857880"/>
          </a:xfrm>
          <a:prstGeom prst="rect">
            <a:avLst/>
          </a:prstGeom>
          <a:noFill/>
          <a:ln w="0">
            <a:noFill/>
          </a:ln>
        </p:spPr>
        <p:style>
          <a:lnRef idx="0"/>
          <a:fillRef idx="0"/>
          <a:effectRef idx="0"/>
          <a:fontRef idx="minor"/>
        </p:style>
        <p:txBody>
          <a:bodyPr lIns="0" rIns="0" tIns="0" bIns="0" anchor="ctr">
            <a:normAutofit/>
          </a:bodyPr>
          <a:p>
            <a:pPr>
              <a:lnSpc>
                <a:spcPct val="100000"/>
              </a:lnSpc>
              <a:tabLst>
                <a:tab algn="l" pos="0"/>
              </a:tabLst>
            </a:pPr>
            <a:r>
              <a:rPr b="0" lang="ja" sz="2800" spc="-1" strike="noStrike">
                <a:solidFill>
                  <a:srgbClr val="000000"/>
                </a:solidFill>
                <a:latin typeface="Arial"/>
                <a:ea typeface="Arial"/>
              </a:rPr>
              <a:t>これも当然やる（前提）</a:t>
            </a:r>
            <a:endParaRPr b="0" lang="en-US" sz="2800" spc="-1" strike="noStrike">
              <a:latin typeface="Arial"/>
            </a:endParaRPr>
          </a:p>
        </p:txBody>
      </p:sp>
      <p:pic>
        <p:nvPicPr>
          <p:cNvPr id="395" name="" descr=""/>
          <p:cNvPicPr/>
          <p:nvPr/>
        </p:nvPicPr>
        <p:blipFill>
          <a:blip r:embed="rId1"/>
          <a:stretch/>
        </p:blipFill>
        <p:spPr>
          <a:xfrm>
            <a:off x="656280" y="1253880"/>
            <a:ext cx="6651720" cy="3426120"/>
          </a:xfrm>
          <a:prstGeom prst="rect">
            <a:avLst/>
          </a:prstGeom>
          <a:ln w="0">
            <a:noFill/>
          </a:ln>
        </p:spPr>
      </p:pic>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6" name="CustomShape 1"/>
          <p:cNvSpPr/>
          <p:nvPr/>
        </p:nvSpPr>
        <p:spPr>
          <a:xfrm>
            <a:off x="311760" y="744480"/>
            <a:ext cx="8519760" cy="2052000"/>
          </a:xfrm>
          <a:prstGeom prst="rect">
            <a:avLst/>
          </a:prstGeom>
          <a:noFill/>
          <a:ln w="0">
            <a:noFill/>
          </a:ln>
        </p:spPr>
        <p:style>
          <a:lnRef idx="0"/>
          <a:fillRef idx="0"/>
          <a:effectRef idx="0"/>
          <a:fontRef idx="minor"/>
        </p:style>
        <p:txBody>
          <a:bodyPr lIns="90000" rIns="90000" tIns="91440" bIns="91440" anchor="b">
            <a:normAutofit/>
          </a:bodyPr>
          <a:p>
            <a:pPr algn="ctr">
              <a:lnSpc>
                <a:spcPct val="100000"/>
              </a:lnSpc>
              <a:tabLst>
                <a:tab algn="l" pos="0"/>
              </a:tabLst>
            </a:pPr>
            <a:r>
              <a:rPr b="0" lang="ja" sz="4800" spc="-1" strike="noStrike">
                <a:solidFill>
                  <a:srgbClr val="000000"/>
                </a:solidFill>
                <a:latin typeface="Arial"/>
                <a:ea typeface="Arial"/>
              </a:rPr>
              <a:t>更に加えて</a:t>
            </a:r>
            <a:endParaRPr b="0" lang="en-US" sz="4800" spc="-1" strike="noStrike">
              <a:latin typeface="Arial"/>
            </a:endParaRPr>
          </a:p>
        </p:txBody>
      </p:sp>
      <p:sp>
        <p:nvSpPr>
          <p:cNvPr id="397" name="CustomShape 2"/>
          <p:cNvSpPr/>
          <p:nvPr/>
        </p:nvSpPr>
        <p:spPr>
          <a:xfrm>
            <a:off x="311760" y="2834280"/>
            <a:ext cx="8519760" cy="792000"/>
          </a:xfrm>
          <a:prstGeom prst="rect">
            <a:avLst/>
          </a:prstGeom>
          <a:no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98" name="Google Shape;538;p64" descr=""/>
          <p:cNvPicPr/>
          <p:nvPr/>
        </p:nvPicPr>
        <p:blipFill>
          <a:blip r:embed="rId1"/>
          <a:stretch/>
        </p:blipFill>
        <p:spPr>
          <a:xfrm>
            <a:off x="264960" y="1309680"/>
            <a:ext cx="5707440" cy="3208320"/>
          </a:xfrm>
          <a:prstGeom prst="rect">
            <a:avLst/>
          </a:prstGeom>
          <a:ln w="0">
            <a:noFill/>
          </a:ln>
        </p:spPr>
      </p:pic>
      <p:sp>
        <p:nvSpPr>
          <p:cNvPr id="399" name="CustomShape 1"/>
          <p:cNvSpPr/>
          <p:nvPr/>
        </p:nvSpPr>
        <p:spPr>
          <a:xfrm>
            <a:off x="382320" y="108720"/>
            <a:ext cx="8228160" cy="857520"/>
          </a:xfrm>
          <a:prstGeom prst="rect">
            <a:avLst/>
          </a:prstGeom>
          <a:noFill/>
          <a:ln w="0">
            <a:noFill/>
          </a:ln>
        </p:spPr>
        <p:style>
          <a:lnRef idx="0"/>
          <a:fillRef idx="0"/>
          <a:effectRef idx="0"/>
          <a:fontRef idx="minor"/>
        </p:style>
        <p:txBody>
          <a:bodyPr lIns="0" rIns="0" tIns="0" bIns="0" anchor="ctr">
            <a:noAutofit/>
          </a:bodyPr>
          <a:p>
            <a:pPr>
              <a:lnSpc>
                <a:spcPct val="100000"/>
              </a:lnSpc>
              <a:tabLst>
                <a:tab algn="l" pos="0"/>
              </a:tabLst>
            </a:pPr>
            <a:r>
              <a:rPr b="0" lang="ja" sz="3200" spc="-1" strike="noStrike">
                <a:solidFill>
                  <a:srgbClr val="000000"/>
                </a:solidFill>
                <a:latin typeface="MS PGothic"/>
                <a:ea typeface="MS PGothic"/>
              </a:rPr>
              <a:t>端末：アンチウイルスソフト</a:t>
            </a:r>
            <a:endParaRPr b="0" lang="en-US" sz="3200" spc="-1" strike="noStrike">
              <a:latin typeface="Arial"/>
            </a:endParaRPr>
          </a:p>
        </p:txBody>
      </p:sp>
      <p:sp>
        <p:nvSpPr>
          <p:cNvPr id="400" name="CustomShape 2"/>
          <p:cNvSpPr/>
          <p:nvPr/>
        </p:nvSpPr>
        <p:spPr>
          <a:xfrm>
            <a:off x="36000" y="4806000"/>
            <a:ext cx="8999280" cy="336960"/>
          </a:xfrm>
          <a:prstGeom prst="rect">
            <a:avLst/>
          </a:prstGeom>
          <a:solidFill>
            <a:srgbClr val="ffffff"/>
          </a:solidFill>
          <a:ln w="9525">
            <a:solidFill>
              <a:srgbClr val="ffffff"/>
            </a:solidFill>
            <a:round/>
          </a:ln>
        </p:spPr>
        <p:style>
          <a:lnRef idx="0"/>
          <a:fillRef idx="0"/>
          <a:effectRef idx="0"/>
          <a:fontRef idx="minor"/>
        </p:style>
      </p:sp>
      <p:sp>
        <p:nvSpPr>
          <p:cNvPr id="401" name="CustomShape 3"/>
          <p:cNvSpPr/>
          <p:nvPr/>
        </p:nvSpPr>
        <p:spPr>
          <a:xfrm>
            <a:off x="487080" y="871920"/>
            <a:ext cx="8228160" cy="308520"/>
          </a:xfrm>
          <a:prstGeom prst="rect">
            <a:avLst/>
          </a:prstGeom>
          <a:noFill/>
          <a:ln w="0">
            <a:noFill/>
          </a:ln>
        </p:spPr>
        <p:style>
          <a:lnRef idx="0"/>
          <a:fillRef idx="0"/>
          <a:effectRef idx="0"/>
          <a:fontRef idx="minor"/>
        </p:style>
        <p:txBody>
          <a:bodyPr lIns="90000" rIns="90000" tIns="45000" bIns="45000">
            <a:noAutofit/>
          </a:bodyPr>
          <a:p>
            <a:pPr>
              <a:lnSpc>
                <a:spcPct val="100000"/>
              </a:lnSpc>
              <a:tabLst>
                <a:tab algn="l" pos="0"/>
              </a:tabLst>
            </a:pPr>
            <a:r>
              <a:rPr b="0" lang="ja" sz="2200" spc="-1" strike="noStrike">
                <a:solidFill>
                  <a:srgbClr val="000000"/>
                </a:solidFill>
                <a:latin typeface="Arial"/>
                <a:ea typeface="Arial"/>
              </a:rPr>
              <a:t>どれ使っても</a:t>
            </a:r>
            <a:r>
              <a:rPr b="0" lang="en-US" sz="2200" spc="-1" strike="noStrike">
                <a:solidFill>
                  <a:srgbClr val="000000"/>
                </a:solidFill>
                <a:latin typeface="Arial"/>
                <a:ea typeface="Arial"/>
              </a:rPr>
              <a:t>OK</a:t>
            </a:r>
            <a:r>
              <a:rPr b="0" lang="ja" sz="2200" spc="-1" strike="noStrike">
                <a:solidFill>
                  <a:srgbClr val="000000"/>
                </a:solidFill>
                <a:latin typeface="Arial"/>
                <a:ea typeface="Arial"/>
              </a:rPr>
              <a:t>です。検知率</a:t>
            </a:r>
            <a:r>
              <a:rPr b="0" lang="en-US" sz="2200" spc="-1" strike="noStrike">
                <a:solidFill>
                  <a:srgbClr val="000000"/>
                </a:solidFill>
                <a:latin typeface="Arial"/>
                <a:ea typeface="Arial"/>
              </a:rPr>
              <a:t>95%</a:t>
            </a:r>
            <a:r>
              <a:rPr b="0" lang="ja" sz="2200" spc="-1" strike="noStrike">
                <a:solidFill>
                  <a:srgbClr val="000000"/>
                </a:solidFill>
                <a:latin typeface="Arial"/>
                <a:ea typeface="Arial"/>
              </a:rPr>
              <a:t>以上なので使いやすいものを</a:t>
            </a:r>
            <a:endParaRPr b="0" lang="en-US" sz="2200" spc="-1" strike="noStrike">
              <a:latin typeface="Arial"/>
            </a:endParaRPr>
          </a:p>
        </p:txBody>
      </p:sp>
      <p:sp>
        <p:nvSpPr>
          <p:cNvPr id="402" name="CustomShape 4"/>
          <p:cNvSpPr/>
          <p:nvPr/>
        </p:nvSpPr>
        <p:spPr>
          <a:xfrm>
            <a:off x="258120" y="4575600"/>
            <a:ext cx="3375360" cy="39600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ja" sz="1400" spc="-1" strike="noStrike">
                <a:solidFill>
                  <a:srgbClr val="000000"/>
                </a:solidFill>
                <a:latin typeface="Arial"/>
                <a:ea typeface="Arial"/>
              </a:rPr>
              <a:t>検知率（黒）はどの製品も</a:t>
            </a:r>
            <a:r>
              <a:rPr b="0" lang="en-US" sz="1400" spc="-1" strike="noStrike">
                <a:solidFill>
                  <a:srgbClr val="000000"/>
                </a:solidFill>
                <a:latin typeface="Arial"/>
                <a:ea typeface="Arial"/>
              </a:rPr>
              <a:t>95%</a:t>
            </a:r>
            <a:r>
              <a:rPr b="0" lang="ja" sz="1400" spc="-1" strike="noStrike">
                <a:solidFill>
                  <a:srgbClr val="000000"/>
                </a:solidFill>
                <a:latin typeface="Arial"/>
                <a:ea typeface="Arial"/>
              </a:rPr>
              <a:t>以上</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3" name="CustomShape 1"/>
          <p:cNvSpPr/>
          <p:nvPr/>
        </p:nvSpPr>
        <p:spPr>
          <a:xfrm>
            <a:off x="457200" y="205200"/>
            <a:ext cx="8228520" cy="857880"/>
          </a:xfrm>
          <a:prstGeom prst="rect">
            <a:avLst/>
          </a:prstGeom>
          <a:noFill/>
          <a:ln w="0">
            <a:noFill/>
          </a:ln>
        </p:spPr>
        <p:style>
          <a:lnRef idx="0"/>
          <a:fillRef idx="0"/>
          <a:effectRef idx="0"/>
          <a:fontRef idx="minor"/>
        </p:style>
        <p:txBody>
          <a:bodyPr lIns="0" rIns="0" tIns="0" bIns="0" anchor="ctr">
            <a:normAutofit/>
          </a:bodyPr>
          <a:p>
            <a:pPr>
              <a:lnSpc>
                <a:spcPct val="100000"/>
              </a:lnSpc>
              <a:tabLst>
                <a:tab algn="l" pos="0"/>
              </a:tabLst>
            </a:pPr>
            <a:r>
              <a:rPr b="0" lang="ja" sz="2800" spc="-1" strike="noStrike">
                <a:solidFill>
                  <a:srgbClr val="000000"/>
                </a:solidFill>
                <a:latin typeface="Arial"/>
                <a:ea typeface="Arial"/>
              </a:rPr>
              <a:t>端末は</a:t>
            </a:r>
            <a:r>
              <a:rPr b="0" lang="en-US" sz="2800" spc="-1" strike="noStrike">
                <a:solidFill>
                  <a:srgbClr val="000000"/>
                </a:solidFill>
                <a:latin typeface="Arial"/>
                <a:ea typeface="Arial"/>
              </a:rPr>
              <a:t>AntiVirus</a:t>
            </a:r>
            <a:r>
              <a:rPr b="0" lang="ja" sz="2800" spc="-1" strike="noStrike">
                <a:solidFill>
                  <a:srgbClr val="000000"/>
                </a:solidFill>
                <a:latin typeface="Arial"/>
                <a:ea typeface="Arial"/>
              </a:rPr>
              <a:t>ソフト以外に</a:t>
            </a:r>
            <a:r>
              <a:rPr b="0" lang="en-US" sz="2800" spc="-1" strike="noStrike">
                <a:solidFill>
                  <a:srgbClr val="000000"/>
                </a:solidFill>
                <a:latin typeface="Arial"/>
                <a:ea typeface="Arial"/>
              </a:rPr>
              <a:t>EDR</a:t>
            </a:r>
            <a:r>
              <a:rPr b="0" lang="ja" sz="2800" spc="-1" strike="noStrike">
                <a:solidFill>
                  <a:srgbClr val="000000"/>
                </a:solidFill>
                <a:latin typeface="Arial"/>
                <a:ea typeface="Arial"/>
              </a:rPr>
              <a:t>もあれば</a:t>
            </a:r>
            <a:r>
              <a:rPr b="0" lang="en-US" sz="2800" spc="-1" strike="noStrike">
                <a:solidFill>
                  <a:srgbClr val="000000"/>
                </a:solidFill>
                <a:latin typeface="Arial"/>
                <a:ea typeface="Arial"/>
              </a:rPr>
              <a:t>Better</a:t>
            </a:r>
            <a:endParaRPr b="0" lang="en-US" sz="2800" spc="-1" strike="noStrike">
              <a:latin typeface="Arial"/>
            </a:endParaRPr>
          </a:p>
        </p:txBody>
      </p:sp>
      <p:pic>
        <p:nvPicPr>
          <p:cNvPr id="404" name="Google Shape;548;p65" descr=""/>
          <p:cNvPicPr/>
          <p:nvPr/>
        </p:nvPicPr>
        <p:blipFill>
          <a:blip r:embed="rId1"/>
          <a:stretch/>
        </p:blipFill>
        <p:spPr>
          <a:xfrm>
            <a:off x="264600" y="1063800"/>
            <a:ext cx="3263760" cy="2357280"/>
          </a:xfrm>
          <a:prstGeom prst="rect">
            <a:avLst/>
          </a:prstGeom>
          <a:ln w="9525">
            <a:solidFill>
              <a:srgbClr val="595959"/>
            </a:solidFill>
            <a:round/>
          </a:ln>
        </p:spPr>
      </p:pic>
      <p:pic>
        <p:nvPicPr>
          <p:cNvPr id="405" name="Google Shape;549;p65" descr=""/>
          <p:cNvPicPr/>
          <p:nvPr/>
        </p:nvPicPr>
        <p:blipFill>
          <a:blip r:embed="rId2"/>
          <a:stretch/>
        </p:blipFill>
        <p:spPr>
          <a:xfrm>
            <a:off x="1716840" y="2571840"/>
            <a:ext cx="2626920" cy="2580480"/>
          </a:xfrm>
          <a:prstGeom prst="rect">
            <a:avLst/>
          </a:prstGeom>
          <a:ln w="9525">
            <a:solidFill>
              <a:srgbClr val="000000"/>
            </a:solidFill>
            <a:round/>
          </a:ln>
        </p:spPr>
      </p:pic>
      <p:sp>
        <p:nvSpPr>
          <p:cNvPr id="406" name="CustomShape 2"/>
          <p:cNvSpPr/>
          <p:nvPr/>
        </p:nvSpPr>
        <p:spPr>
          <a:xfrm>
            <a:off x="4512600" y="1041840"/>
            <a:ext cx="4296960" cy="2360880"/>
          </a:xfrm>
          <a:prstGeom prst="rect">
            <a:avLst/>
          </a:prstGeom>
          <a:noFill/>
          <a:ln w="9525">
            <a:solidFill>
              <a:srgbClr val="000000"/>
            </a:solidFill>
            <a:round/>
          </a:ln>
        </p:spPr>
        <p:style>
          <a:lnRef idx="0"/>
          <a:fillRef idx="0"/>
          <a:effectRef idx="0"/>
          <a:fontRef idx="minor"/>
        </p:style>
        <p:txBody>
          <a:bodyPr lIns="90000" rIns="90000" tIns="91440" bIns="91440">
            <a:spAutoFit/>
          </a:bodyPr>
          <a:p>
            <a:pPr>
              <a:lnSpc>
                <a:spcPct val="100000"/>
              </a:lnSpc>
              <a:tabLst>
                <a:tab algn="l" pos="0"/>
              </a:tabLst>
            </a:pPr>
            <a:r>
              <a:rPr b="0" lang="ja" sz="1300" spc="-1" strike="noStrike">
                <a:solidFill>
                  <a:srgbClr val="000000"/>
                </a:solidFill>
                <a:latin typeface="Arial"/>
                <a:ea typeface="Arial"/>
              </a:rPr>
              <a:t>新型ランサムウェア（亜種）は毎週のように出てくる</a:t>
            </a:r>
            <a:endParaRPr b="0" lang="en-US" sz="1300" spc="-1" strike="noStrike">
              <a:latin typeface="Arial"/>
            </a:endParaRPr>
          </a:p>
          <a:p>
            <a:pPr>
              <a:lnSpc>
                <a:spcPct val="100000"/>
              </a:lnSpc>
              <a:tabLst>
                <a:tab algn="l" pos="0"/>
              </a:tabLst>
            </a:pPr>
            <a:r>
              <a:rPr b="0" lang="en-US" sz="1300" spc="-1" strike="noStrike">
                <a:solidFill>
                  <a:srgbClr val="000000"/>
                </a:solidFill>
                <a:latin typeface="Arial"/>
                <a:ea typeface="Arial"/>
              </a:rPr>
              <a:t>5/24: Yashma ransomware</a:t>
            </a:r>
            <a:endParaRPr b="0" lang="en-US" sz="1300" spc="-1" strike="noStrike">
              <a:latin typeface="Arial"/>
            </a:endParaRPr>
          </a:p>
          <a:p>
            <a:pPr>
              <a:lnSpc>
                <a:spcPct val="100000"/>
              </a:lnSpc>
              <a:tabLst>
                <a:tab algn="l" pos="0"/>
              </a:tabLst>
            </a:pPr>
            <a:r>
              <a:rPr b="0" lang="en-US" sz="1300" spc="-1" strike="noStrike">
                <a:solidFill>
                  <a:srgbClr val="000000"/>
                </a:solidFill>
                <a:latin typeface="Arial"/>
                <a:ea typeface="Arial"/>
              </a:rPr>
              <a:t>6/12: Hello XD ransomware</a:t>
            </a:r>
            <a:endParaRPr b="0" lang="en-US" sz="1300" spc="-1" strike="noStrike">
              <a:latin typeface="Arial"/>
            </a:endParaRPr>
          </a:p>
          <a:p>
            <a:pPr>
              <a:lnSpc>
                <a:spcPct val="100000"/>
              </a:lnSpc>
              <a:tabLst>
                <a:tab algn="l" pos="0"/>
              </a:tabLst>
            </a:pPr>
            <a:r>
              <a:rPr b="0" lang="en-US" sz="1300" spc="-1" strike="noStrike">
                <a:solidFill>
                  <a:srgbClr val="000000"/>
                </a:solidFill>
                <a:latin typeface="Arial"/>
                <a:ea typeface="Arial"/>
              </a:rPr>
              <a:t>6/13: Ritzer Ransomware</a:t>
            </a:r>
            <a:endParaRPr b="0" lang="en-US" sz="1300" spc="-1" strike="noStrike">
              <a:latin typeface="Arial"/>
            </a:endParaRPr>
          </a:p>
          <a:p>
            <a:pPr>
              <a:lnSpc>
                <a:spcPct val="100000"/>
              </a:lnSpc>
              <a:tabLst>
                <a:tab algn="l" pos="0"/>
              </a:tabLst>
            </a:pPr>
            <a:r>
              <a:rPr b="0" lang="en-US" sz="1300" spc="-1" strike="noStrike">
                <a:solidFill>
                  <a:srgbClr val="000000"/>
                </a:solidFill>
                <a:latin typeface="Arial"/>
                <a:ea typeface="Arial"/>
              </a:rPr>
              <a:t>6/14: Lizard (Phobos) Ransomware</a:t>
            </a:r>
            <a:endParaRPr b="0" lang="en-US" sz="1300" spc="-1" strike="noStrike">
              <a:latin typeface="Arial"/>
            </a:endParaRPr>
          </a:p>
          <a:p>
            <a:pPr>
              <a:lnSpc>
                <a:spcPct val="100000"/>
              </a:lnSpc>
              <a:tabLst>
                <a:tab algn="l" pos="0"/>
              </a:tabLst>
            </a:pPr>
            <a:r>
              <a:rPr b="0" lang="en-US" sz="1300" spc="-1" strike="noStrike">
                <a:solidFill>
                  <a:srgbClr val="000000"/>
                </a:solidFill>
                <a:latin typeface="Arial"/>
                <a:ea typeface="Arial"/>
              </a:rPr>
              <a:t>6/22: new DeadBolt ransomware</a:t>
            </a:r>
            <a:endParaRPr b="0" lang="en-US" sz="1300" spc="-1" strike="noStrike">
              <a:latin typeface="Arial"/>
            </a:endParaRPr>
          </a:p>
          <a:p>
            <a:pPr>
              <a:lnSpc>
                <a:spcPct val="100000"/>
              </a:lnSpc>
              <a:tabLst>
                <a:tab algn="l" pos="0"/>
              </a:tabLst>
            </a:pPr>
            <a:r>
              <a:rPr b="0" lang="en-US" sz="1300" spc="-1" strike="noStrike">
                <a:solidFill>
                  <a:srgbClr val="000000"/>
                </a:solidFill>
                <a:latin typeface="Arial"/>
                <a:ea typeface="Arial"/>
              </a:rPr>
              <a:t>6/28: LockBit 3.0 ransomware</a:t>
            </a:r>
            <a:endParaRPr b="0" lang="en-US" sz="1300" spc="-1" strike="noStrike">
              <a:latin typeface="Arial"/>
            </a:endParaRPr>
          </a:p>
          <a:p>
            <a:pPr>
              <a:lnSpc>
                <a:spcPct val="100000"/>
              </a:lnSpc>
              <a:tabLst>
                <a:tab algn="l" pos="0"/>
              </a:tabLst>
            </a:pPr>
            <a:r>
              <a:rPr b="0" lang="en-US" sz="1300" spc="-1" strike="noStrike">
                <a:solidFill>
                  <a:srgbClr val="000000"/>
                </a:solidFill>
                <a:latin typeface="Arial"/>
                <a:ea typeface="Arial"/>
              </a:rPr>
              <a:t>7/6: RedAlert ransomware</a:t>
            </a:r>
            <a:endParaRPr b="0" lang="en-US" sz="1300" spc="-1" strike="noStrike">
              <a:latin typeface="Arial"/>
            </a:endParaRPr>
          </a:p>
          <a:p>
            <a:pPr>
              <a:lnSpc>
                <a:spcPct val="100000"/>
              </a:lnSpc>
              <a:tabLst>
                <a:tab algn="l" pos="0"/>
              </a:tabLst>
            </a:pPr>
            <a:r>
              <a:rPr b="0" lang="en-US" sz="1300" spc="-1" strike="noStrike">
                <a:solidFill>
                  <a:srgbClr val="000000"/>
                </a:solidFill>
                <a:latin typeface="Arial"/>
                <a:ea typeface="Arial"/>
              </a:rPr>
              <a:t>7/14: 0mega ransomware</a:t>
            </a:r>
            <a:endParaRPr b="0" lang="en-US" sz="1300" spc="-1" strike="noStrike">
              <a:latin typeface="Arial"/>
            </a:endParaRPr>
          </a:p>
          <a:p>
            <a:pPr>
              <a:lnSpc>
                <a:spcPct val="100000"/>
              </a:lnSpc>
              <a:tabLst>
                <a:tab algn="l" pos="0"/>
              </a:tabLst>
            </a:pPr>
            <a:r>
              <a:rPr b="0" lang="en-US" sz="1300" spc="-1" strike="noStrike">
                <a:solidFill>
                  <a:srgbClr val="000000"/>
                </a:solidFill>
                <a:latin typeface="Arial"/>
                <a:ea typeface="Arial"/>
              </a:rPr>
              <a:t>…</a:t>
            </a:r>
            <a:r>
              <a:rPr b="0" lang="en-US" sz="1300" spc="-1" strike="noStrike">
                <a:solidFill>
                  <a:srgbClr val="000000"/>
                </a:solidFill>
                <a:latin typeface="Arial"/>
                <a:ea typeface="Arial"/>
              </a:rPr>
              <a:t>.</a:t>
            </a:r>
            <a:endParaRPr b="0" lang="en-US" sz="1300" spc="-1" strike="noStrike">
              <a:latin typeface="Arial"/>
            </a:endParaRPr>
          </a:p>
          <a:p>
            <a:pPr>
              <a:lnSpc>
                <a:spcPct val="100000"/>
              </a:lnSpc>
              <a:tabLst>
                <a:tab algn="l" pos="0"/>
              </a:tabLst>
            </a:pPr>
            <a:r>
              <a:rPr b="0" lang="en-US" sz="1300" spc="-1" strike="noStrike">
                <a:solidFill>
                  <a:srgbClr val="000000"/>
                </a:solidFill>
                <a:latin typeface="Arial"/>
                <a:ea typeface="Arial"/>
              </a:rPr>
              <a:t>Emotet</a:t>
            </a:r>
            <a:r>
              <a:rPr b="0" lang="ja" sz="1300" spc="-1" strike="noStrike">
                <a:solidFill>
                  <a:srgbClr val="000000"/>
                </a:solidFill>
                <a:latin typeface="Arial"/>
                <a:ea typeface="Arial"/>
              </a:rPr>
              <a:t>も進化！（</a:t>
            </a:r>
            <a:r>
              <a:rPr b="0" lang="en-US" sz="1300" spc="-1" strike="noStrike">
                <a:solidFill>
                  <a:srgbClr val="000000"/>
                </a:solidFill>
                <a:latin typeface="Arial"/>
                <a:ea typeface="Arial"/>
              </a:rPr>
              <a:t>32bit -&gt; 64bit</a:t>
            </a:r>
            <a:r>
              <a:rPr b="0" lang="ja" sz="1300" spc="-1" strike="noStrike">
                <a:solidFill>
                  <a:srgbClr val="000000"/>
                </a:solidFill>
                <a:latin typeface="Arial"/>
                <a:ea typeface="Arial"/>
              </a:rPr>
              <a:t>）</a:t>
            </a:r>
            <a:endParaRPr b="0" lang="en-US" sz="1300" spc="-1" strike="noStrike">
              <a:latin typeface="Arial"/>
            </a:endParaRPr>
          </a:p>
        </p:txBody>
      </p:sp>
      <p:sp>
        <p:nvSpPr>
          <p:cNvPr id="407" name="CustomShape 3"/>
          <p:cNvSpPr/>
          <p:nvPr/>
        </p:nvSpPr>
        <p:spPr>
          <a:xfrm>
            <a:off x="5054400" y="4406760"/>
            <a:ext cx="3585240" cy="396000"/>
          </a:xfrm>
          <a:prstGeom prst="rect">
            <a:avLst/>
          </a:prstGeom>
          <a:noFill/>
          <a:ln w="9525">
            <a:solidFill>
              <a:srgbClr val="000000"/>
            </a:solidFill>
            <a:round/>
          </a:ln>
        </p:spPr>
        <p:style>
          <a:lnRef idx="0"/>
          <a:fillRef idx="0"/>
          <a:effectRef idx="0"/>
          <a:fontRef idx="minor"/>
        </p:style>
        <p:txBody>
          <a:bodyPr lIns="90000" rIns="90000" tIns="91440" bIns="91440">
            <a:spAutoFit/>
          </a:bodyPr>
          <a:p>
            <a:pPr>
              <a:lnSpc>
                <a:spcPct val="100000"/>
              </a:lnSpc>
              <a:tabLst>
                <a:tab algn="l" pos="0"/>
              </a:tabLst>
            </a:pPr>
            <a:r>
              <a:rPr b="1" lang="ja" sz="1400" spc="-1" strike="noStrike">
                <a:solidFill>
                  <a:srgbClr val="ff3333"/>
                </a:solidFill>
                <a:latin typeface="Arial"/>
                <a:ea typeface="Arial"/>
              </a:rPr>
              <a:t>出来れば</a:t>
            </a:r>
            <a:r>
              <a:rPr b="1" lang="en-US" sz="1400" spc="-1" strike="noStrike">
                <a:solidFill>
                  <a:srgbClr val="ff3333"/>
                </a:solidFill>
                <a:latin typeface="Arial"/>
                <a:ea typeface="Arial"/>
              </a:rPr>
              <a:t>EDR</a:t>
            </a:r>
            <a:r>
              <a:rPr b="1" lang="ja" sz="1400" spc="-1" strike="noStrike">
                <a:solidFill>
                  <a:srgbClr val="ff3333"/>
                </a:solidFill>
                <a:latin typeface="Arial"/>
                <a:ea typeface="Arial"/>
              </a:rPr>
              <a:t>も入れると</a:t>
            </a:r>
            <a:r>
              <a:rPr b="1" lang="en-US" sz="1400" spc="-1" strike="noStrike">
                <a:solidFill>
                  <a:srgbClr val="ff3333"/>
                </a:solidFill>
                <a:latin typeface="Arial"/>
                <a:ea typeface="Arial"/>
              </a:rPr>
              <a:t>Better</a:t>
            </a:r>
            <a:endParaRPr b="0" lang="en-US" sz="1400" spc="-1" strike="noStrike">
              <a:latin typeface="Arial"/>
            </a:endParaRPr>
          </a:p>
        </p:txBody>
      </p:sp>
      <p:sp>
        <p:nvSpPr>
          <p:cNvPr id="408" name="CustomShape 4"/>
          <p:cNvSpPr/>
          <p:nvPr/>
        </p:nvSpPr>
        <p:spPr>
          <a:xfrm>
            <a:off x="4981320" y="3720960"/>
            <a:ext cx="3366360" cy="396000"/>
          </a:xfrm>
          <a:prstGeom prst="rect">
            <a:avLst/>
          </a:prstGeom>
          <a:noFill/>
          <a:ln w="9525">
            <a:solidFill>
              <a:srgbClr val="000000"/>
            </a:solidFill>
            <a:round/>
          </a:ln>
        </p:spPr>
        <p:style>
          <a:lnRef idx="0"/>
          <a:fillRef idx="0"/>
          <a:effectRef idx="0"/>
          <a:fontRef idx="minor"/>
        </p:style>
        <p:txBody>
          <a:bodyPr lIns="90000" rIns="90000" tIns="91440" bIns="91440">
            <a:spAutoFit/>
          </a:bodyPr>
          <a:p>
            <a:pPr>
              <a:lnSpc>
                <a:spcPct val="100000"/>
              </a:lnSpc>
              <a:tabLst>
                <a:tab algn="l" pos="0"/>
              </a:tabLst>
            </a:pPr>
            <a:r>
              <a:rPr b="0" lang="en-US" sz="1400" spc="-1" strike="noStrike">
                <a:solidFill>
                  <a:srgbClr val="000000"/>
                </a:solidFill>
                <a:latin typeface="Arial"/>
                <a:ea typeface="Arial"/>
              </a:rPr>
              <a:t>AntiVirus</a:t>
            </a:r>
            <a:r>
              <a:rPr b="0" lang="ja" sz="1400" spc="-1" strike="noStrike">
                <a:solidFill>
                  <a:srgbClr val="000000"/>
                </a:solidFill>
                <a:latin typeface="Arial"/>
                <a:ea typeface="Arial"/>
              </a:rPr>
              <a:t>製品だけだと間に合わない</a:t>
            </a:r>
            <a:endParaRPr b="0" lang="en-US" sz="1400" spc="-1" strike="noStrike">
              <a:latin typeface="Arial"/>
            </a:endParaRPr>
          </a:p>
        </p:txBody>
      </p:sp>
      <p:sp>
        <p:nvSpPr>
          <p:cNvPr id="409" name="CustomShape 5"/>
          <p:cNvSpPr/>
          <p:nvPr/>
        </p:nvSpPr>
        <p:spPr>
          <a:xfrm>
            <a:off x="6262920" y="3456000"/>
            <a:ext cx="218160" cy="231120"/>
          </a:xfrm>
          <a:prstGeom prst="downArrow">
            <a:avLst>
              <a:gd name="adj1" fmla="val 50000"/>
              <a:gd name="adj2" fmla="val 50000"/>
            </a:avLst>
          </a:prstGeom>
          <a:solidFill>
            <a:schemeClr val="lt2"/>
          </a:solidFill>
          <a:ln w="9525">
            <a:solidFill>
              <a:schemeClr val="dk2"/>
            </a:solidFill>
            <a:round/>
          </a:ln>
        </p:spPr>
        <p:style>
          <a:lnRef idx="0"/>
          <a:fillRef idx="0"/>
          <a:effectRef idx="0"/>
          <a:fontRef idx="minor"/>
        </p:style>
      </p:sp>
      <p:sp>
        <p:nvSpPr>
          <p:cNvPr id="410" name="CustomShape 6"/>
          <p:cNvSpPr/>
          <p:nvPr/>
        </p:nvSpPr>
        <p:spPr>
          <a:xfrm>
            <a:off x="6262920" y="4141800"/>
            <a:ext cx="218160" cy="231120"/>
          </a:xfrm>
          <a:prstGeom prst="downArrow">
            <a:avLst>
              <a:gd name="adj1" fmla="val 50000"/>
              <a:gd name="adj2" fmla="val 50000"/>
            </a:avLst>
          </a:prstGeom>
          <a:solidFill>
            <a:schemeClr val="lt2"/>
          </a:solidFill>
          <a:ln w="9525">
            <a:solidFill>
              <a:schemeClr val="dk2"/>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1" name="Google Shape;559;p66" descr=""/>
          <p:cNvPicPr/>
          <p:nvPr/>
        </p:nvPicPr>
        <p:blipFill>
          <a:blip r:embed="rId1"/>
          <a:stretch/>
        </p:blipFill>
        <p:spPr>
          <a:xfrm>
            <a:off x="4239000" y="2349000"/>
            <a:ext cx="1656000" cy="1130760"/>
          </a:xfrm>
          <a:prstGeom prst="rect">
            <a:avLst/>
          </a:prstGeom>
          <a:ln w="0">
            <a:noFill/>
          </a:ln>
        </p:spPr>
      </p:pic>
      <p:sp>
        <p:nvSpPr>
          <p:cNvPr id="412" name="CustomShape 1"/>
          <p:cNvSpPr/>
          <p:nvPr/>
        </p:nvSpPr>
        <p:spPr>
          <a:xfrm>
            <a:off x="4680360" y="2631600"/>
            <a:ext cx="765360" cy="399600"/>
          </a:xfrm>
          <a:prstGeom prst="snip1Rect">
            <a:avLst>
              <a:gd name="adj" fmla="val 16667"/>
            </a:avLst>
          </a:prstGeom>
          <a:solidFill>
            <a:srgbClr val="00ff00"/>
          </a:solidFill>
          <a:ln w="9525">
            <a:solidFill>
              <a:schemeClr val="dk2"/>
            </a:solidFill>
            <a:round/>
          </a:ln>
        </p:spPr>
        <p:style>
          <a:lnRef idx="0"/>
          <a:fillRef idx="0"/>
          <a:effectRef idx="0"/>
          <a:fontRef idx="minor"/>
        </p:style>
      </p:sp>
      <p:sp>
        <p:nvSpPr>
          <p:cNvPr id="413" name="CustomShape 2"/>
          <p:cNvSpPr/>
          <p:nvPr/>
        </p:nvSpPr>
        <p:spPr>
          <a:xfrm>
            <a:off x="2460600" y="2152800"/>
            <a:ext cx="364608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sp>
        <p:nvSpPr>
          <p:cNvPr id="414" name="CustomShape 3"/>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0" lang="ja" sz="2120" spc="-1" strike="noStrike">
                <a:solidFill>
                  <a:srgbClr val="000000"/>
                </a:solidFill>
                <a:latin typeface="Arial"/>
                <a:ea typeface="Arial"/>
              </a:rPr>
              <a:t>データはファイルシステム以上のレイヤで暗号化</a:t>
            </a:r>
            <a:endParaRPr b="0" lang="en-US" sz="2120" spc="-1" strike="noStrike">
              <a:latin typeface="Arial"/>
            </a:endParaRPr>
          </a:p>
        </p:txBody>
      </p:sp>
      <p:pic>
        <p:nvPicPr>
          <p:cNvPr id="415" name="Google Shape;563;p66" descr=""/>
          <p:cNvPicPr/>
          <p:nvPr/>
        </p:nvPicPr>
        <p:blipFill>
          <a:blip r:embed="rId2"/>
          <a:stretch/>
        </p:blipFill>
        <p:spPr>
          <a:xfrm>
            <a:off x="3388680" y="1457640"/>
            <a:ext cx="914760" cy="987120"/>
          </a:xfrm>
          <a:prstGeom prst="rect">
            <a:avLst/>
          </a:prstGeom>
          <a:ln w="0">
            <a:noFill/>
          </a:ln>
        </p:spPr>
      </p:pic>
      <p:pic>
        <p:nvPicPr>
          <p:cNvPr id="416" name="Google Shape;564;p66" descr=""/>
          <p:cNvPicPr/>
          <p:nvPr/>
        </p:nvPicPr>
        <p:blipFill>
          <a:blip r:embed="rId3"/>
          <a:stretch/>
        </p:blipFill>
        <p:spPr>
          <a:xfrm>
            <a:off x="1486800" y="1589400"/>
            <a:ext cx="850680" cy="850680"/>
          </a:xfrm>
          <a:prstGeom prst="rect">
            <a:avLst/>
          </a:prstGeom>
          <a:ln w="0">
            <a:noFill/>
          </a:ln>
        </p:spPr>
      </p:pic>
      <p:sp>
        <p:nvSpPr>
          <p:cNvPr id="417" name="CustomShape 4"/>
          <p:cNvSpPr/>
          <p:nvPr/>
        </p:nvSpPr>
        <p:spPr>
          <a:xfrm>
            <a:off x="2460600" y="1771560"/>
            <a:ext cx="87336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pic>
        <p:nvPicPr>
          <p:cNvPr id="418" name="Google Shape;566;p66" descr=""/>
          <p:cNvPicPr/>
          <p:nvPr/>
        </p:nvPicPr>
        <p:blipFill>
          <a:blip r:embed="rId4"/>
          <a:stretch/>
        </p:blipFill>
        <p:spPr>
          <a:xfrm>
            <a:off x="2646000" y="1650600"/>
            <a:ext cx="340560" cy="289440"/>
          </a:xfrm>
          <a:prstGeom prst="rect">
            <a:avLst/>
          </a:prstGeom>
          <a:ln w="0">
            <a:noFill/>
          </a:ln>
        </p:spPr>
      </p:pic>
      <p:sp>
        <p:nvSpPr>
          <p:cNvPr id="419" name="CustomShape 5"/>
          <p:cNvSpPr/>
          <p:nvPr/>
        </p:nvSpPr>
        <p:spPr>
          <a:xfrm flipH="1">
            <a:off x="2459880" y="2000160"/>
            <a:ext cx="87336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pic>
        <p:nvPicPr>
          <p:cNvPr id="420" name="Google Shape;568;p66" descr=""/>
          <p:cNvPicPr/>
          <p:nvPr/>
        </p:nvPicPr>
        <p:blipFill>
          <a:blip r:embed="rId5"/>
          <a:stretch/>
        </p:blipFill>
        <p:spPr>
          <a:xfrm>
            <a:off x="5996880" y="2021040"/>
            <a:ext cx="695520" cy="823320"/>
          </a:xfrm>
          <a:prstGeom prst="rect">
            <a:avLst/>
          </a:prstGeom>
          <a:ln w="0">
            <a:noFill/>
          </a:ln>
        </p:spPr>
      </p:pic>
      <p:sp>
        <p:nvSpPr>
          <p:cNvPr id="421" name="CustomShape 6"/>
          <p:cNvSpPr/>
          <p:nvPr/>
        </p:nvSpPr>
        <p:spPr>
          <a:xfrm>
            <a:off x="5958360" y="1816200"/>
            <a:ext cx="524520" cy="304560"/>
          </a:xfrm>
          <a:prstGeom prst="rect">
            <a:avLst/>
          </a:prstGeom>
          <a:noFill/>
          <a:ln w="0">
            <a:noFill/>
          </a:ln>
        </p:spPr>
        <p:style>
          <a:lnRef idx="0"/>
          <a:fillRef idx="0"/>
          <a:effectRef idx="0"/>
          <a:fontRef idx="minor"/>
        </p:style>
        <p:txBody>
          <a:bodyPr lIns="90000" rIns="90000" tIns="91440" bIns="91440">
            <a:spAutoFit/>
          </a:bodyPr>
          <a:p>
            <a:pPr>
              <a:lnSpc>
                <a:spcPct val="100000"/>
              </a:lnSpc>
              <a:tabLst>
                <a:tab algn="l" pos="0"/>
              </a:tabLst>
            </a:pPr>
            <a:r>
              <a:rPr b="0" lang="ja" sz="800" spc="-1" strike="noStrike">
                <a:solidFill>
                  <a:srgbClr val="000000"/>
                </a:solidFill>
                <a:latin typeface="Arial"/>
                <a:ea typeface="Arial"/>
              </a:rPr>
              <a:t>サーバ</a:t>
            </a:r>
            <a:endParaRPr b="0" lang="en-US" sz="800" spc="-1" strike="noStrike">
              <a:latin typeface="Arial"/>
            </a:endParaRPr>
          </a:p>
        </p:txBody>
      </p:sp>
      <p:pic>
        <p:nvPicPr>
          <p:cNvPr id="422" name="Google Shape;570;p66" descr=""/>
          <p:cNvPicPr/>
          <p:nvPr/>
        </p:nvPicPr>
        <p:blipFill>
          <a:blip r:embed="rId6"/>
          <a:stretch/>
        </p:blipFill>
        <p:spPr>
          <a:xfrm>
            <a:off x="6443640" y="2109240"/>
            <a:ext cx="340560" cy="401040"/>
          </a:xfrm>
          <a:prstGeom prst="rect">
            <a:avLst/>
          </a:prstGeom>
          <a:ln w="0">
            <a:noFill/>
          </a:ln>
        </p:spPr>
      </p:pic>
      <p:sp>
        <p:nvSpPr>
          <p:cNvPr id="423" name="CustomShape 7"/>
          <p:cNvSpPr/>
          <p:nvPr/>
        </p:nvSpPr>
        <p:spPr>
          <a:xfrm>
            <a:off x="1450440" y="2516040"/>
            <a:ext cx="452880" cy="289440"/>
          </a:xfrm>
          <a:prstGeom prst="can">
            <a:avLst>
              <a:gd name="adj" fmla="val 25000"/>
            </a:avLst>
          </a:prstGeom>
          <a:solidFill>
            <a:srgbClr val="999999"/>
          </a:solidFill>
          <a:ln w="9525">
            <a:solidFill>
              <a:schemeClr val="dk2"/>
            </a:solidFill>
            <a:round/>
          </a:ln>
        </p:spPr>
        <p:style>
          <a:lnRef idx="0"/>
          <a:fillRef idx="0"/>
          <a:effectRef idx="0"/>
          <a:fontRef idx="minor"/>
        </p:style>
      </p:sp>
      <p:sp>
        <p:nvSpPr>
          <p:cNvPr id="424" name="CustomShape 8"/>
          <p:cNvSpPr/>
          <p:nvPr/>
        </p:nvSpPr>
        <p:spPr>
          <a:xfrm rot="20343000">
            <a:off x="5730480" y="2602800"/>
            <a:ext cx="370800" cy="92160"/>
          </a:xfrm>
          <a:prstGeom prst="leftRightArrow">
            <a:avLst>
              <a:gd name="adj1" fmla="val 50000"/>
              <a:gd name="adj2" fmla="val 50000"/>
            </a:avLst>
          </a:prstGeom>
          <a:solidFill>
            <a:schemeClr val="lt2"/>
          </a:solidFill>
          <a:ln w="9525">
            <a:solidFill>
              <a:schemeClr val="dk2"/>
            </a:solidFill>
            <a:round/>
          </a:ln>
        </p:spPr>
        <p:style>
          <a:lnRef idx="0"/>
          <a:fillRef idx="0"/>
          <a:effectRef idx="0"/>
          <a:fontRef idx="minor"/>
        </p:style>
      </p:sp>
      <p:pic>
        <p:nvPicPr>
          <p:cNvPr id="425" name="Google Shape;573;p66" descr=""/>
          <p:cNvPicPr/>
          <p:nvPr/>
        </p:nvPicPr>
        <p:blipFill>
          <a:blip r:embed="rId7"/>
          <a:stretch/>
        </p:blipFill>
        <p:spPr>
          <a:xfrm>
            <a:off x="4680360" y="2587680"/>
            <a:ext cx="452880" cy="452880"/>
          </a:xfrm>
          <a:prstGeom prst="rect">
            <a:avLst/>
          </a:prstGeom>
          <a:ln w="0">
            <a:noFill/>
          </a:ln>
        </p:spPr>
      </p:pic>
      <p:pic>
        <p:nvPicPr>
          <p:cNvPr id="426" name="Google Shape;574;p66" descr=""/>
          <p:cNvPicPr/>
          <p:nvPr/>
        </p:nvPicPr>
        <p:blipFill>
          <a:blip r:embed="rId8"/>
          <a:stretch/>
        </p:blipFill>
        <p:spPr>
          <a:xfrm>
            <a:off x="1391760" y="2507040"/>
            <a:ext cx="1253520" cy="905040"/>
          </a:xfrm>
          <a:prstGeom prst="rect">
            <a:avLst/>
          </a:prstGeom>
          <a:ln w="9525">
            <a:solidFill>
              <a:srgbClr val="595959"/>
            </a:solidFill>
            <a:round/>
          </a:ln>
        </p:spPr>
      </p:pic>
      <p:sp>
        <p:nvSpPr>
          <p:cNvPr id="427" name="CustomShape 9"/>
          <p:cNvSpPr/>
          <p:nvPr/>
        </p:nvSpPr>
        <p:spPr>
          <a:xfrm>
            <a:off x="2394360" y="3088800"/>
            <a:ext cx="765360" cy="399600"/>
          </a:xfrm>
          <a:prstGeom prst="snip1Rect">
            <a:avLst>
              <a:gd name="adj" fmla="val 16667"/>
            </a:avLst>
          </a:prstGeom>
          <a:solidFill>
            <a:srgbClr val="00ff00"/>
          </a:solidFill>
          <a:ln w="9525">
            <a:solidFill>
              <a:schemeClr val="dk2"/>
            </a:solidFill>
            <a:round/>
          </a:ln>
        </p:spPr>
        <p:style>
          <a:lnRef idx="0"/>
          <a:fillRef idx="0"/>
          <a:effectRef idx="0"/>
          <a:fontRef idx="minor"/>
        </p:style>
      </p:sp>
      <p:pic>
        <p:nvPicPr>
          <p:cNvPr id="428" name="Google Shape;576;p66" descr=""/>
          <p:cNvPicPr/>
          <p:nvPr/>
        </p:nvPicPr>
        <p:blipFill>
          <a:blip r:embed="rId9"/>
          <a:stretch/>
        </p:blipFill>
        <p:spPr>
          <a:xfrm>
            <a:off x="2394360" y="3044880"/>
            <a:ext cx="452880" cy="452880"/>
          </a:xfrm>
          <a:prstGeom prst="rect">
            <a:avLst/>
          </a:prstGeom>
          <a:ln w="0">
            <a:noFill/>
          </a:ln>
        </p:spPr>
      </p:pic>
      <p:sp>
        <p:nvSpPr>
          <p:cNvPr id="429" name="CustomShape 10"/>
          <p:cNvSpPr/>
          <p:nvPr/>
        </p:nvSpPr>
        <p:spPr>
          <a:xfrm rot="20995800">
            <a:off x="3224520" y="2972880"/>
            <a:ext cx="1384200" cy="141840"/>
          </a:xfrm>
          <a:prstGeom prst="leftRightArrow">
            <a:avLst>
              <a:gd name="adj1" fmla="val 50000"/>
              <a:gd name="adj2" fmla="val 50000"/>
            </a:avLst>
          </a:prstGeom>
          <a:solidFill>
            <a:schemeClr val="lt2"/>
          </a:solidFill>
          <a:ln w="9525">
            <a:solidFill>
              <a:schemeClr val="dk2"/>
            </a:solidFill>
            <a:round/>
          </a:ln>
        </p:spPr>
        <p:style>
          <a:lnRef idx="0"/>
          <a:fillRef idx="0"/>
          <a:effectRef idx="0"/>
          <a:fontRef idx="minor"/>
        </p:style>
      </p:sp>
      <p:sp>
        <p:nvSpPr>
          <p:cNvPr id="430" name="CustomShape 11"/>
          <p:cNvSpPr/>
          <p:nvPr/>
        </p:nvSpPr>
        <p:spPr>
          <a:xfrm>
            <a:off x="1482480" y="3615120"/>
            <a:ext cx="3220560" cy="396000"/>
          </a:xfrm>
          <a:prstGeom prst="rect">
            <a:avLst/>
          </a:prstGeom>
          <a:solidFill>
            <a:srgbClr val="00ff00"/>
          </a:solidFill>
          <a:ln w="9525">
            <a:solidFill>
              <a:srgbClr val="000000"/>
            </a:solidFill>
            <a:round/>
          </a:ln>
        </p:spPr>
        <p:style>
          <a:lnRef idx="0"/>
          <a:fillRef idx="0"/>
          <a:effectRef idx="0"/>
          <a:fontRef idx="minor"/>
        </p:style>
        <p:txBody>
          <a:bodyPr lIns="90000" rIns="90000" tIns="91440" bIns="91440">
            <a:spAutoFit/>
          </a:bodyPr>
          <a:p>
            <a:pPr>
              <a:lnSpc>
                <a:spcPct val="100000"/>
              </a:lnSpc>
              <a:tabLst>
                <a:tab algn="l" pos="0"/>
              </a:tabLst>
            </a:pPr>
            <a:r>
              <a:rPr b="0" lang="ja" sz="1400" spc="-1" strike="noStrike">
                <a:solidFill>
                  <a:srgbClr val="000000"/>
                </a:solidFill>
                <a:latin typeface="Arial"/>
                <a:ea typeface="Arial"/>
              </a:rPr>
              <a:t>暗号化しているのでリークしても</a:t>
            </a:r>
            <a:r>
              <a:rPr b="0" lang="en-US" sz="1400" spc="-1" strike="noStrike">
                <a:solidFill>
                  <a:srgbClr val="000000"/>
                </a:solidFill>
                <a:latin typeface="Arial"/>
                <a:ea typeface="Arial"/>
              </a:rPr>
              <a:t>OK</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1" name="CustomShape 1"/>
          <p:cNvSpPr/>
          <p:nvPr/>
        </p:nvSpPr>
        <p:spPr>
          <a:xfrm>
            <a:off x="4595400" y="901440"/>
            <a:ext cx="4084200" cy="2567160"/>
          </a:xfrm>
          <a:prstGeom prst="roundRect">
            <a:avLst>
              <a:gd name="adj" fmla="val 16667"/>
            </a:avLst>
          </a:prstGeom>
          <a:solidFill>
            <a:schemeClr val="lt1"/>
          </a:solidFill>
          <a:ln w="9525">
            <a:solidFill>
              <a:schemeClr val="dk2"/>
            </a:solidFill>
            <a:round/>
          </a:ln>
        </p:spPr>
        <p:style>
          <a:lnRef idx="0"/>
          <a:fillRef idx="0"/>
          <a:effectRef idx="0"/>
          <a:fontRef idx="minor"/>
        </p:style>
      </p:sp>
      <p:sp>
        <p:nvSpPr>
          <p:cNvPr id="432" name="CustomShape 2"/>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0" lang="en-US" sz="2120" spc="-1" strike="noStrike">
                <a:solidFill>
                  <a:srgbClr val="000000"/>
                </a:solidFill>
                <a:latin typeface="Arial"/>
                <a:ea typeface="Arial"/>
              </a:rPr>
              <a:t>Firewall</a:t>
            </a:r>
            <a:r>
              <a:rPr b="0" lang="ja" sz="2120" spc="-1" strike="noStrike">
                <a:solidFill>
                  <a:srgbClr val="000000"/>
                </a:solidFill>
                <a:latin typeface="Arial"/>
                <a:ea typeface="Arial"/>
              </a:rPr>
              <a:t>等の製品はこまめにメンテナンス＋ゼロトラストを考える</a:t>
            </a:r>
            <a:endParaRPr b="0" lang="en-US" sz="2120" spc="-1" strike="noStrike">
              <a:latin typeface="Arial"/>
            </a:endParaRPr>
          </a:p>
        </p:txBody>
      </p:sp>
      <p:pic>
        <p:nvPicPr>
          <p:cNvPr id="433" name="Google Shape;585;p67" descr=""/>
          <p:cNvPicPr/>
          <p:nvPr/>
        </p:nvPicPr>
        <p:blipFill>
          <a:blip r:embed="rId1"/>
          <a:stretch/>
        </p:blipFill>
        <p:spPr>
          <a:xfrm>
            <a:off x="3388680" y="1457640"/>
            <a:ext cx="914760" cy="987120"/>
          </a:xfrm>
          <a:prstGeom prst="rect">
            <a:avLst/>
          </a:prstGeom>
          <a:ln w="0">
            <a:noFill/>
          </a:ln>
        </p:spPr>
      </p:pic>
      <p:pic>
        <p:nvPicPr>
          <p:cNvPr id="434" name="Google Shape;586;p67" descr=""/>
          <p:cNvPicPr/>
          <p:nvPr/>
        </p:nvPicPr>
        <p:blipFill>
          <a:blip r:embed="rId2"/>
          <a:stretch/>
        </p:blipFill>
        <p:spPr>
          <a:xfrm>
            <a:off x="1486800" y="1589400"/>
            <a:ext cx="850680" cy="850680"/>
          </a:xfrm>
          <a:prstGeom prst="rect">
            <a:avLst/>
          </a:prstGeom>
          <a:ln w="0">
            <a:noFill/>
          </a:ln>
        </p:spPr>
      </p:pic>
      <p:sp>
        <p:nvSpPr>
          <p:cNvPr id="435" name="CustomShape 3"/>
          <p:cNvSpPr/>
          <p:nvPr/>
        </p:nvSpPr>
        <p:spPr>
          <a:xfrm>
            <a:off x="2460600" y="1771560"/>
            <a:ext cx="87336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sp>
        <p:nvSpPr>
          <p:cNvPr id="436" name="CustomShape 4"/>
          <p:cNvSpPr/>
          <p:nvPr/>
        </p:nvSpPr>
        <p:spPr>
          <a:xfrm flipH="1">
            <a:off x="2459880" y="2000160"/>
            <a:ext cx="873360" cy="141840"/>
          </a:xfrm>
          <a:prstGeom prst="rightArrow">
            <a:avLst>
              <a:gd name="adj1" fmla="val 50000"/>
              <a:gd name="adj2" fmla="val 50000"/>
            </a:avLst>
          </a:prstGeom>
          <a:solidFill>
            <a:schemeClr val="lt2"/>
          </a:solidFill>
          <a:ln w="9525">
            <a:solidFill>
              <a:schemeClr val="dk2"/>
            </a:solidFill>
            <a:round/>
          </a:ln>
        </p:spPr>
        <p:style>
          <a:lnRef idx="0"/>
          <a:fillRef idx="0"/>
          <a:effectRef idx="0"/>
          <a:fontRef idx="minor"/>
        </p:style>
      </p:sp>
      <p:sp>
        <p:nvSpPr>
          <p:cNvPr id="437" name="CustomShape 5"/>
          <p:cNvSpPr/>
          <p:nvPr/>
        </p:nvSpPr>
        <p:spPr>
          <a:xfrm>
            <a:off x="1450440" y="2516040"/>
            <a:ext cx="452880" cy="289440"/>
          </a:xfrm>
          <a:prstGeom prst="can">
            <a:avLst>
              <a:gd name="adj" fmla="val 25000"/>
            </a:avLst>
          </a:prstGeom>
          <a:solidFill>
            <a:srgbClr val="999999"/>
          </a:solidFill>
          <a:ln w="9525">
            <a:solidFill>
              <a:schemeClr val="dk2"/>
            </a:solidFill>
            <a:round/>
          </a:ln>
        </p:spPr>
        <p:style>
          <a:lnRef idx="0"/>
          <a:fillRef idx="0"/>
          <a:effectRef idx="0"/>
          <a:fontRef idx="minor"/>
        </p:style>
      </p:sp>
      <p:pic>
        <p:nvPicPr>
          <p:cNvPr id="438" name="Google Shape;590;p67" descr=""/>
          <p:cNvPicPr/>
          <p:nvPr/>
        </p:nvPicPr>
        <p:blipFill>
          <a:blip r:embed="rId3"/>
          <a:stretch/>
        </p:blipFill>
        <p:spPr>
          <a:xfrm>
            <a:off x="5158800" y="2021040"/>
            <a:ext cx="695520" cy="823320"/>
          </a:xfrm>
          <a:prstGeom prst="rect">
            <a:avLst/>
          </a:prstGeom>
          <a:ln w="0">
            <a:noFill/>
          </a:ln>
        </p:spPr>
      </p:pic>
      <p:pic>
        <p:nvPicPr>
          <p:cNvPr id="439" name="Google Shape;591;p67" descr=""/>
          <p:cNvPicPr/>
          <p:nvPr/>
        </p:nvPicPr>
        <p:blipFill>
          <a:blip r:embed="rId4"/>
          <a:stretch/>
        </p:blipFill>
        <p:spPr>
          <a:xfrm>
            <a:off x="6718680" y="2229480"/>
            <a:ext cx="542160" cy="412200"/>
          </a:xfrm>
          <a:prstGeom prst="rect">
            <a:avLst/>
          </a:prstGeom>
          <a:ln w="0">
            <a:noFill/>
          </a:ln>
        </p:spPr>
      </p:pic>
      <p:pic>
        <p:nvPicPr>
          <p:cNvPr id="440" name="Google Shape;592;p67" descr=""/>
          <p:cNvPicPr/>
          <p:nvPr/>
        </p:nvPicPr>
        <p:blipFill>
          <a:blip r:embed="rId5"/>
          <a:stretch/>
        </p:blipFill>
        <p:spPr>
          <a:xfrm>
            <a:off x="7709400" y="1467720"/>
            <a:ext cx="542160" cy="412200"/>
          </a:xfrm>
          <a:prstGeom prst="rect">
            <a:avLst/>
          </a:prstGeom>
          <a:ln w="0">
            <a:noFill/>
          </a:ln>
        </p:spPr>
      </p:pic>
      <p:pic>
        <p:nvPicPr>
          <p:cNvPr id="441" name="Google Shape;593;p67" descr=""/>
          <p:cNvPicPr/>
          <p:nvPr/>
        </p:nvPicPr>
        <p:blipFill>
          <a:blip r:embed="rId6"/>
          <a:stretch/>
        </p:blipFill>
        <p:spPr>
          <a:xfrm>
            <a:off x="6718680" y="1162800"/>
            <a:ext cx="542160" cy="412200"/>
          </a:xfrm>
          <a:prstGeom prst="rect">
            <a:avLst/>
          </a:prstGeom>
          <a:ln w="0">
            <a:noFill/>
          </a:ln>
        </p:spPr>
      </p:pic>
      <p:sp>
        <p:nvSpPr>
          <p:cNvPr id="442" name="CustomShape 6"/>
          <p:cNvSpPr/>
          <p:nvPr/>
        </p:nvSpPr>
        <p:spPr>
          <a:xfrm>
            <a:off x="6532560" y="1066680"/>
            <a:ext cx="914760" cy="572040"/>
          </a:xfrm>
          <a:prstGeom prst="roundRect">
            <a:avLst>
              <a:gd name="adj" fmla="val 16667"/>
            </a:avLst>
          </a:prstGeom>
          <a:noFill/>
          <a:ln w="9525">
            <a:solidFill>
              <a:schemeClr val="dk2"/>
            </a:solidFill>
            <a:round/>
          </a:ln>
        </p:spPr>
        <p:style>
          <a:lnRef idx="0"/>
          <a:fillRef idx="0"/>
          <a:effectRef idx="0"/>
          <a:fontRef idx="minor"/>
        </p:style>
      </p:sp>
      <p:sp>
        <p:nvSpPr>
          <p:cNvPr id="443" name="CustomShape 7"/>
          <p:cNvSpPr/>
          <p:nvPr/>
        </p:nvSpPr>
        <p:spPr>
          <a:xfrm>
            <a:off x="6532560" y="2133360"/>
            <a:ext cx="914760" cy="572040"/>
          </a:xfrm>
          <a:prstGeom prst="roundRect">
            <a:avLst>
              <a:gd name="adj" fmla="val 16667"/>
            </a:avLst>
          </a:prstGeom>
          <a:noFill/>
          <a:ln w="9525">
            <a:solidFill>
              <a:schemeClr val="dk2"/>
            </a:solidFill>
            <a:round/>
          </a:ln>
        </p:spPr>
        <p:style>
          <a:lnRef idx="0"/>
          <a:fillRef idx="0"/>
          <a:effectRef idx="0"/>
          <a:fontRef idx="minor"/>
        </p:style>
      </p:sp>
      <p:sp>
        <p:nvSpPr>
          <p:cNvPr id="444" name="CustomShape 8"/>
          <p:cNvSpPr/>
          <p:nvPr/>
        </p:nvSpPr>
        <p:spPr>
          <a:xfrm>
            <a:off x="7523280" y="1371600"/>
            <a:ext cx="914760" cy="572040"/>
          </a:xfrm>
          <a:prstGeom prst="roundRect">
            <a:avLst>
              <a:gd name="adj" fmla="val 16667"/>
            </a:avLst>
          </a:prstGeom>
          <a:noFill/>
          <a:ln w="9525">
            <a:solidFill>
              <a:schemeClr val="dk2"/>
            </a:solidFill>
            <a:round/>
          </a:ln>
        </p:spPr>
        <p:style>
          <a:lnRef idx="0"/>
          <a:fillRef idx="0"/>
          <a:effectRef idx="0"/>
          <a:fontRef idx="minor"/>
        </p:style>
      </p:sp>
      <p:sp>
        <p:nvSpPr>
          <p:cNvPr id="445" name="CustomShape 9"/>
          <p:cNvSpPr/>
          <p:nvPr/>
        </p:nvSpPr>
        <p:spPr>
          <a:xfrm>
            <a:off x="5085000" y="1904760"/>
            <a:ext cx="769320" cy="1128600"/>
          </a:xfrm>
          <a:prstGeom prst="roundRect">
            <a:avLst>
              <a:gd name="adj" fmla="val 16667"/>
            </a:avLst>
          </a:prstGeom>
          <a:noFill/>
          <a:ln w="9525">
            <a:solidFill>
              <a:schemeClr val="dk2"/>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6" name="CustomShape 1"/>
          <p:cNvSpPr/>
          <p:nvPr/>
        </p:nvSpPr>
        <p:spPr>
          <a:xfrm>
            <a:off x="311760" y="744480"/>
            <a:ext cx="8519760" cy="2052000"/>
          </a:xfrm>
          <a:prstGeom prst="rect">
            <a:avLst/>
          </a:prstGeom>
          <a:noFill/>
          <a:ln w="0">
            <a:noFill/>
          </a:ln>
        </p:spPr>
        <p:style>
          <a:lnRef idx="0"/>
          <a:fillRef idx="0"/>
          <a:effectRef idx="0"/>
          <a:fontRef idx="minor"/>
        </p:style>
        <p:txBody>
          <a:bodyPr lIns="90000" rIns="90000" tIns="91440" bIns="91440" anchor="b">
            <a:normAutofit/>
          </a:bodyPr>
          <a:p>
            <a:pPr algn="ctr">
              <a:lnSpc>
                <a:spcPct val="100000"/>
              </a:lnSpc>
              <a:tabLst>
                <a:tab algn="l" pos="0"/>
              </a:tabLst>
            </a:pPr>
            <a:r>
              <a:rPr b="0" lang="ja" sz="4800" spc="-1" strike="noStrike">
                <a:solidFill>
                  <a:srgbClr val="000000"/>
                </a:solidFill>
                <a:latin typeface="Arial"/>
                <a:ea typeface="Arial"/>
              </a:rPr>
              <a:t>結局</a:t>
            </a:r>
            <a:endParaRPr b="0" lang="en-US" sz="4800" spc="-1" strike="noStrike">
              <a:latin typeface="Arial"/>
            </a:endParaRPr>
          </a:p>
        </p:txBody>
      </p:sp>
      <p:sp>
        <p:nvSpPr>
          <p:cNvPr id="447" name="CustomShape 2"/>
          <p:cNvSpPr/>
          <p:nvPr/>
        </p:nvSpPr>
        <p:spPr>
          <a:xfrm>
            <a:off x="311760" y="2834280"/>
            <a:ext cx="8519760" cy="792000"/>
          </a:xfrm>
          <a:prstGeom prst="rect">
            <a:avLst/>
          </a:prstGeom>
          <a:no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8" name="CustomShape 1"/>
          <p:cNvSpPr/>
          <p:nvPr/>
        </p:nvSpPr>
        <p:spPr>
          <a:xfrm>
            <a:off x="457200" y="205200"/>
            <a:ext cx="8228520" cy="857880"/>
          </a:xfrm>
          <a:prstGeom prst="rect">
            <a:avLst/>
          </a:prstGeom>
          <a:noFill/>
          <a:ln w="0">
            <a:noFill/>
          </a:ln>
        </p:spPr>
        <p:style>
          <a:lnRef idx="0"/>
          <a:fillRef idx="0"/>
          <a:effectRef idx="0"/>
          <a:fontRef idx="minor"/>
        </p:style>
        <p:txBody>
          <a:bodyPr lIns="0" rIns="0" tIns="0" bIns="0" anchor="ctr">
            <a:normAutofit/>
          </a:bodyPr>
          <a:p>
            <a:pPr>
              <a:lnSpc>
                <a:spcPct val="100000"/>
              </a:lnSpc>
              <a:tabLst>
                <a:tab algn="l" pos="0"/>
              </a:tabLst>
            </a:pPr>
            <a:r>
              <a:rPr b="0" lang="ja" sz="2800" spc="-1" strike="noStrike">
                <a:solidFill>
                  <a:srgbClr val="000000"/>
                </a:solidFill>
                <a:latin typeface="Arial"/>
                <a:ea typeface="Arial"/>
              </a:rPr>
              <a:t>基本的には「多層防御」で守りましょう</a:t>
            </a:r>
            <a:endParaRPr b="0" lang="en-US" sz="2800" spc="-1" strike="noStrike">
              <a:latin typeface="Arial"/>
            </a:endParaRPr>
          </a:p>
        </p:txBody>
      </p:sp>
      <p:pic>
        <p:nvPicPr>
          <p:cNvPr id="449" name="Google Shape;609;p69" descr=""/>
          <p:cNvPicPr/>
          <p:nvPr/>
        </p:nvPicPr>
        <p:blipFill>
          <a:blip r:embed="rId1"/>
          <a:stretch/>
        </p:blipFill>
        <p:spPr>
          <a:xfrm>
            <a:off x="919440" y="2607840"/>
            <a:ext cx="2608200" cy="2092320"/>
          </a:xfrm>
          <a:prstGeom prst="rect">
            <a:avLst/>
          </a:prstGeom>
          <a:ln w="0">
            <a:noFill/>
          </a:ln>
        </p:spPr>
      </p:pic>
      <p:sp>
        <p:nvSpPr>
          <p:cNvPr id="450" name="CustomShape 2"/>
          <p:cNvSpPr/>
          <p:nvPr/>
        </p:nvSpPr>
        <p:spPr>
          <a:xfrm>
            <a:off x="3979440" y="1172880"/>
            <a:ext cx="3229920" cy="1397880"/>
          </a:xfrm>
          <a:prstGeom prst="cloud">
            <a:avLst/>
          </a:prstGeom>
          <a:solidFill>
            <a:schemeClr val="lt2"/>
          </a:solidFill>
          <a:ln w="9525">
            <a:solidFill>
              <a:schemeClr val="dk2"/>
            </a:solidFill>
            <a:round/>
          </a:ln>
        </p:spPr>
        <p:style>
          <a:lnRef idx="0"/>
          <a:fillRef idx="0"/>
          <a:effectRef idx="0"/>
          <a:fontRef idx="minor"/>
        </p:style>
      </p:sp>
      <p:sp>
        <p:nvSpPr>
          <p:cNvPr id="451" name="CustomShape 3"/>
          <p:cNvSpPr/>
          <p:nvPr/>
        </p:nvSpPr>
        <p:spPr>
          <a:xfrm flipH="1">
            <a:off x="2223000" y="1872360"/>
            <a:ext cx="1764720" cy="734760"/>
          </a:xfrm>
          <a:prstGeom prst="bentConnector2">
            <a:avLst/>
          </a:prstGeom>
          <a:noFill/>
          <a:ln w="9525">
            <a:solidFill>
              <a:schemeClr val="dk2"/>
            </a:solidFill>
            <a:round/>
          </a:ln>
        </p:spPr>
        <p:style>
          <a:lnRef idx="0"/>
          <a:fillRef idx="0"/>
          <a:effectRef idx="0"/>
          <a:fontRef idx="minor"/>
        </p:style>
      </p:sp>
      <p:sp>
        <p:nvSpPr>
          <p:cNvPr id="452" name="CustomShape 4"/>
          <p:cNvSpPr/>
          <p:nvPr/>
        </p:nvSpPr>
        <p:spPr>
          <a:xfrm>
            <a:off x="1620360" y="1592640"/>
            <a:ext cx="1542600" cy="477360"/>
          </a:xfrm>
          <a:prstGeom prst="roundRect">
            <a:avLst>
              <a:gd name="adj" fmla="val 16667"/>
            </a:avLst>
          </a:prstGeom>
          <a:solidFill>
            <a:schemeClr val="lt2"/>
          </a:solidFill>
          <a:ln w="9525">
            <a:solidFill>
              <a:schemeClr val="dk2"/>
            </a:solidFill>
            <a:round/>
          </a:ln>
        </p:spPr>
        <p:style>
          <a:lnRef idx="0"/>
          <a:fillRef idx="0"/>
          <a:effectRef idx="0"/>
          <a:fontRef idx="minor"/>
        </p:style>
        <p:txBody>
          <a:bodyPr lIns="90000" rIns="90000" tIns="91440" bIns="91440" anchor="ctr">
            <a:noAutofit/>
          </a:bodyPr>
          <a:p>
            <a:pPr>
              <a:lnSpc>
                <a:spcPct val="100000"/>
              </a:lnSpc>
              <a:tabLst>
                <a:tab algn="l" pos="0"/>
              </a:tabLst>
            </a:pPr>
            <a:r>
              <a:rPr b="0" lang="en-US" sz="1400" spc="-1" strike="noStrike">
                <a:solidFill>
                  <a:srgbClr val="000000"/>
                </a:solidFill>
                <a:latin typeface="Arial"/>
                <a:ea typeface="Arial"/>
              </a:rPr>
              <a:t>HTTP-GW</a:t>
            </a:r>
            <a:endParaRPr b="0" lang="en-US" sz="1400" spc="-1" strike="noStrike">
              <a:latin typeface="Arial"/>
            </a:endParaRPr>
          </a:p>
          <a:p>
            <a:pPr>
              <a:lnSpc>
                <a:spcPct val="100000"/>
              </a:lnSpc>
              <a:tabLst>
                <a:tab algn="l" pos="0"/>
              </a:tabLst>
            </a:pPr>
            <a:r>
              <a:rPr b="0" lang="en-US" sz="1400" spc="-1" strike="noStrike">
                <a:solidFill>
                  <a:srgbClr val="000000"/>
                </a:solidFill>
                <a:latin typeface="Arial"/>
                <a:ea typeface="Arial"/>
              </a:rPr>
              <a:t>Mail-GW</a:t>
            </a:r>
            <a:endParaRPr b="0" lang="en-US" sz="1400" spc="-1" strike="noStrike">
              <a:latin typeface="Arial"/>
            </a:endParaRPr>
          </a:p>
        </p:txBody>
      </p:sp>
      <p:pic>
        <p:nvPicPr>
          <p:cNvPr id="453" name="Google Shape;613;p69" descr=""/>
          <p:cNvPicPr/>
          <p:nvPr/>
        </p:nvPicPr>
        <p:blipFill>
          <a:blip r:embed="rId2"/>
          <a:stretch/>
        </p:blipFill>
        <p:spPr>
          <a:xfrm>
            <a:off x="5343120" y="1678680"/>
            <a:ext cx="1713960" cy="1713960"/>
          </a:xfrm>
          <a:prstGeom prst="rect">
            <a:avLst/>
          </a:prstGeom>
          <a:ln w="0">
            <a:noFill/>
          </a:ln>
        </p:spPr>
      </p:pic>
      <p:pic>
        <p:nvPicPr>
          <p:cNvPr id="454" name="Google Shape;614;p69" descr=""/>
          <p:cNvPicPr/>
          <p:nvPr/>
        </p:nvPicPr>
        <p:blipFill>
          <a:blip r:embed="rId3"/>
          <a:stretch/>
        </p:blipFill>
        <p:spPr>
          <a:xfrm>
            <a:off x="2885040" y="1403280"/>
            <a:ext cx="442440" cy="553320"/>
          </a:xfrm>
          <a:prstGeom prst="rect">
            <a:avLst/>
          </a:prstGeom>
          <a:ln w="0">
            <a:noFill/>
          </a:ln>
        </p:spPr>
      </p:pic>
      <p:sp>
        <p:nvSpPr>
          <p:cNvPr id="455" name="CustomShape 5"/>
          <p:cNvSpPr/>
          <p:nvPr/>
        </p:nvSpPr>
        <p:spPr>
          <a:xfrm flipH="1" rot="10800000">
            <a:off x="3528360" y="2856600"/>
            <a:ext cx="1885320" cy="797760"/>
          </a:xfrm>
          <a:custGeom>
            <a:avLst/>
            <a:gdLst/>
            <a:ahLst/>
            <a:rect l="l" t="t" r="r" b="b"/>
            <a:pathLst>
              <a:path w="21600" h="21600">
                <a:moveTo>
                  <a:pt x="0" y="0"/>
                </a:moveTo>
                <a:lnTo>
                  <a:pt x="21600" y="21600"/>
                </a:lnTo>
              </a:path>
            </a:pathLst>
          </a:custGeom>
          <a:noFill/>
          <a:ln w="38100">
            <a:solidFill>
              <a:schemeClr val="dk2"/>
            </a:solidFill>
            <a:prstDash val="dashDot"/>
            <a:round/>
          </a:ln>
        </p:spPr>
        <p:style>
          <a:lnRef idx="0"/>
          <a:fillRef idx="0"/>
          <a:effectRef idx="0"/>
          <a:fontRef idx="minor"/>
        </p:style>
      </p:sp>
      <p:sp>
        <p:nvSpPr>
          <p:cNvPr id="456" name="CustomShape 6"/>
          <p:cNvSpPr/>
          <p:nvPr/>
        </p:nvSpPr>
        <p:spPr>
          <a:xfrm>
            <a:off x="4115880" y="3169800"/>
            <a:ext cx="1064160" cy="609120"/>
          </a:xfrm>
          <a:prstGeom prst="rect">
            <a:avLst/>
          </a:prstGeom>
          <a:solidFill>
            <a:schemeClr val="lt1"/>
          </a:solidFill>
          <a:ln w="9525">
            <a:solidFill>
              <a:srgbClr val="000000"/>
            </a:solidFill>
            <a:round/>
          </a:ln>
        </p:spPr>
        <p:style>
          <a:lnRef idx="0"/>
          <a:fillRef idx="0"/>
          <a:effectRef idx="0"/>
          <a:fontRef idx="minor"/>
        </p:style>
        <p:txBody>
          <a:bodyPr lIns="90000" rIns="90000" tIns="91440" bIns="91440">
            <a:spAutoFit/>
          </a:bodyPr>
          <a:p>
            <a:pPr>
              <a:lnSpc>
                <a:spcPct val="100000"/>
              </a:lnSpc>
              <a:tabLst>
                <a:tab algn="l" pos="0"/>
              </a:tabLst>
            </a:pPr>
            <a:r>
              <a:rPr b="0" lang="ja" sz="1400" spc="-1" strike="noStrike">
                <a:solidFill>
                  <a:srgbClr val="000000"/>
                </a:solidFill>
                <a:latin typeface="Arial"/>
                <a:ea typeface="Arial"/>
              </a:rPr>
              <a:t>最新の</a:t>
            </a:r>
            <a:r>
              <a:rPr b="0" lang="en-US" sz="1400" spc="-1" strike="noStrike">
                <a:solidFill>
                  <a:srgbClr val="000000"/>
                </a:solidFill>
                <a:latin typeface="Arial"/>
                <a:ea typeface="Arial"/>
              </a:rPr>
              <a:t>NW</a:t>
            </a:r>
            <a:r>
              <a:rPr b="0" lang="ja" sz="1400" spc="-1" strike="noStrike">
                <a:solidFill>
                  <a:srgbClr val="000000"/>
                </a:solidFill>
                <a:latin typeface="Arial"/>
                <a:ea typeface="Arial"/>
              </a:rPr>
              <a:t>装置</a:t>
            </a:r>
            <a:endParaRPr b="0" lang="en-US" sz="1400" spc="-1" strike="noStrike">
              <a:latin typeface="Arial"/>
            </a:endParaRPr>
          </a:p>
        </p:txBody>
      </p:sp>
      <p:sp>
        <p:nvSpPr>
          <p:cNvPr id="457" name="CustomShape 7"/>
          <p:cNvSpPr/>
          <p:nvPr/>
        </p:nvSpPr>
        <p:spPr>
          <a:xfrm>
            <a:off x="203400" y="987480"/>
            <a:ext cx="2047680" cy="614880"/>
          </a:xfrm>
          <a:prstGeom prst="irregularSeal2">
            <a:avLst/>
          </a:prstGeom>
          <a:solidFill>
            <a:schemeClr val="lt2"/>
          </a:solidFill>
          <a:ln w="9525">
            <a:solidFill>
              <a:schemeClr val="dk2"/>
            </a:solidFill>
            <a:round/>
          </a:ln>
        </p:spPr>
        <p:style>
          <a:lnRef idx="0"/>
          <a:fillRef idx="0"/>
          <a:effectRef idx="0"/>
          <a:fontRef idx="minor"/>
        </p:style>
        <p:txBody>
          <a:bodyPr lIns="90000" rIns="90000" tIns="91440" bIns="91440" anchor="ctr">
            <a:noAutofit/>
          </a:bodyPr>
          <a:p>
            <a:pPr>
              <a:lnSpc>
                <a:spcPct val="100000"/>
              </a:lnSpc>
              <a:tabLst>
                <a:tab algn="l" pos="0"/>
              </a:tabLst>
            </a:pPr>
            <a:r>
              <a:rPr b="0" lang="ja" sz="1400" spc="-1" strike="noStrike">
                <a:solidFill>
                  <a:srgbClr val="000000"/>
                </a:solidFill>
                <a:latin typeface="Arial"/>
                <a:ea typeface="Arial"/>
              </a:rPr>
              <a:t>ダークウェブ</a:t>
            </a:r>
            <a:endParaRPr b="0" lang="en-US" sz="1400" spc="-1" strike="noStrike">
              <a:latin typeface="Arial"/>
            </a:endParaRPr>
          </a:p>
        </p:txBody>
      </p:sp>
      <p:sp>
        <p:nvSpPr>
          <p:cNvPr id="458" name="CustomShape 8"/>
          <p:cNvSpPr/>
          <p:nvPr/>
        </p:nvSpPr>
        <p:spPr>
          <a:xfrm>
            <a:off x="1304640" y="1524600"/>
            <a:ext cx="315000" cy="306360"/>
          </a:xfrm>
          <a:custGeom>
            <a:avLst/>
            <a:gdLst/>
            <a:ahLst/>
            <a:rect l="l" t="t" r="r" b="b"/>
            <a:pathLst>
              <a:path w="21600" h="21600">
                <a:moveTo>
                  <a:pt x="0" y="0"/>
                </a:moveTo>
                <a:lnTo>
                  <a:pt x="21600" y="21600"/>
                </a:lnTo>
              </a:path>
            </a:pathLst>
          </a:custGeom>
          <a:noFill/>
          <a:ln w="9525">
            <a:solidFill>
              <a:schemeClr val="dk2"/>
            </a:solidFill>
            <a:round/>
          </a:ln>
        </p:spPr>
        <p:style>
          <a:lnRef idx="0"/>
          <a:fillRef idx="0"/>
          <a:effectRef idx="0"/>
          <a:fontRef idx="minor"/>
        </p:style>
      </p:sp>
      <p:sp>
        <p:nvSpPr>
          <p:cNvPr id="459" name="CustomShape 9"/>
          <p:cNvSpPr/>
          <p:nvPr/>
        </p:nvSpPr>
        <p:spPr>
          <a:xfrm>
            <a:off x="1242000" y="1544760"/>
            <a:ext cx="288360" cy="270000"/>
          </a:xfrm>
          <a:prstGeom prst="noSmoking">
            <a:avLst>
              <a:gd name="adj" fmla="val 18750"/>
            </a:avLst>
          </a:prstGeom>
          <a:solidFill>
            <a:srgbClr val="ff3333"/>
          </a:solidFill>
          <a:ln w="9525">
            <a:solidFill>
              <a:schemeClr val="dk2"/>
            </a:solidFill>
            <a:round/>
          </a:ln>
        </p:spPr>
        <p:style>
          <a:lnRef idx="0"/>
          <a:fillRef idx="0"/>
          <a:effectRef idx="0"/>
          <a:fontRef idx="minor"/>
        </p:style>
      </p:sp>
      <p:sp>
        <p:nvSpPr>
          <p:cNvPr id="460" name="CustomShape 10"/>
          <p:cNvSpPr/>
          <p:nvPr/>
        </p:nvSpPr>
        <p:spPr>
          <a:xfrm>
            <a:off x="6847920" y="1095480"/>
            <a:ext cx="2047680" cy="396000"/>
          </a:xfrm>
          <a:prstGeom prst="rect">
            <a:avLst/>
          </a:prstGeom>
          <a:noFill/>
          <a:ln w="9525">
            <a:solidFill>
              <a:srgbClr val="000000"/>
            </a:solidFill>
            <a:round/>
          </a:ln>
        </p:spPr>
        <p:style>
          <a:lnRef idx="0"/>
          <a:fillRef idx="0"/>
          <a:effectRef idx="0"/>
          <a:fontRef idx="minor"/>
        </p:style>
        <p:txBody>
          <a:bodyPr lIns="90000" rIns="90000" tIns="91440" bIns="91440">
            <a:spAutoFit/>
          </a:bodyPr>
          <a:p>
            <a:pPr>
              <a:lnSpc>
                <a:spcPct val="100000"/>
              </a:lnSpc>
              <a:tabLst>
                <a:tab algn="l" pos="0"/>
              </a:tabLst>
            </a:pPr>
            <a:r>
              <a:rPr b="1" lang="ja" sz="1400" spc="-1" strike="noStrike">
                <a:solidFill>
                  <a:srgbClr val="ff3333"/>
                </a:solidFill>
                <a:latin typeface="Arial"/>
                <a:ea typeface="Arial"/>
              </a:rPr>
              <a:t>社員の教育は前提！！</a:t>
            </a:r>
            <a:endParaRPr b="0" lang="en-US" sz="1400" spc="-1" strike="noStrike">
              <a:latin typeface="Arial"/>
            </a:endParaRPr>
          </a:p>
        </p:txBody>
      </p:sp>
      <p:sp>
        <p:nvSpPr>
          <p:cNvPr id="461" name="CustomShape 11"/>
          <p:cNvSpPr/>
          <p:nvPr/>
        </p:nvSpPr>
        <p:spPr>
          <a:xfrm>
            <a:off x="1761840" y="4007880"/>
            <a:ext cx="598320" cy="396000"/>
          </a:xfrm>
          <a:prstGeom prst="rect">
            <a:avLst/>
          </a:prstGeom>
          <a:solidFill>
            <a:schemeClr val="lt1"/>
          </a:solidFill>
          <a:ln w="9525">
            <a:solidFill>
              <a:srgbClr val="000000"/>
            </a:solidFill>
            <a:round/>
          </a:ln>
        </p:spPr>
        <p:style>
          <a:lnRef idx="0"/>
          <a:fillRef idx="0"/>
          <a:effectRef idx="0"/>
          <a:fontRef idx="minor"/>
        </p:style>
        <p:txBody>
          <a:bodyPr lIns="90000" rIns="90000" tIns="91440" bIns="91440">
            <a:spAutoFit/>
          </a:bodyPr>
          <a:p>
            <a:pPr>
              <a:lnSpc>
                <a:spcPct val="100000"/>
              </a:lnSpc>
              <a:tabLst>
                <a:tab algn="l" pos="0"/>
              </a:tabLst>
            </a:pPr>
            <a:r>
              <a:rPr b="0" lang="en-US" sz="1400" spc="-1" strike="noStrike">
                <a:solidFill>
                  <a:srgbClr val="000000"/>
                </a:solidFill>
                <a:latin typeface="Arial"/>
                <a:ea typeface="Arial"/>
              </a:rPr>
              <a:t>EDR</a:t>
            </a:r>
            <a:endParaRPr b="0" lang="en-US" sz="1400" spc="-1" strike="noStrike">
              <a:latin typeface="Arial"/>
            </a:endParaRPr>
          </a:p>
        </p:txBody>
      </p:sp>
      <p:sp>
        <p:nvSpPr>
          <p:cNvPr id="462" name="CustomShape 12"/>
          <p:cNvSpPr/>
          <p:nvPr/>
        </p:nvSpPr>
        <p:spPr>
          <a:xfrm>
            <a:off x="5771520" y="3063960"/>
            <a:ext cx="2047680" cy="1013040"/>
          </a:xfrm>
          <a:prstGeom prst="flowChartMagneticDisk">
            <a:avLst/>
          </a:prstGeom>
          <a:solidFill>
            <a:schemeClr val="lt2"/>
          </a:solidFill>
          <a:ln w="9525">
            <a:solidFill>
              <a:schemeClr val="dk2"/>
            </a:solidFill>
            <a:round/>
          </a:ln>
        </p:spPr>
        <p:style>
          <a:lnRef idx="0"/>
          <a:fillRef idx="0"/>
          <a:effectRef idx="0"/>
          <a:fontRef idx="minor"/>
        </p:style>
        <p:txBody>
          <a:bodyPr lIns="90000" rIns="90000" tIns="91440" bIns="91440" anchor="ctr">
            <a:noAutofit/>
          </a:bodyPr>
          <a:p>
            <a:pPr>
              <a:lnSpc>
                <a:spcPct val="100000"/>
              </a:lnSpc>
              <a:tabLst>
                <a:tab algn="l" pos="0"/>
              </a:tabLst>
            </a:pPr>
            <a:r>
              <a:rPr b="0" lang="en-US" sz="1400" spc="-1" strike="noStrike">
                <a:solidFill>
                  <a:srgbClr val="000000"/>
                </a:solidFill>
                <a:latin typeface="Arial"/>
                <a:ea typeface="Arial"/>
              </a:rPr>
              <a:t>FileSystem</a:t>
            </a:r>
            <a:r>
              <a:rPr b="0" lang="ja" sz="1400" spc="-1" strike="noStrike">
                <a:solidFill>
                  <a:srgbClr val="000000"/>
                </a:solidFill>
                <a:latin typeface="Arial"/>
                <a:ea typeface="Arial"/>
              </a:rPr>
              <a:t>レイヤ以上でのデータ暗号化</a:t>
            </a:r>
            <a:endParaRPr b="0" lang="en-US" sz="1400" spc="-1" strike="noStrike">
              <a:latin typeface="Arial"/>
            </a:endParaRPr>
          </a:p>
          <a:p>
            <a:pPr>
              <a:lnSpc>
                <a:spcPct val="100000"/>
              </a:lnSpc>
              <a:tabLst>
                <a:tab algn="l" pos="0"/>
              </a:tabLst>
            </a:pPr>
            <a:r>
              <a:rPr b="0" lang="ja" sz="1400" spc="-1" strike="noStrike">
                <a:solidFill>
                  <a:srgbClr val="000000"/>
                </a:solidFill>
                <a:latin typeface="Arial"/>
                <a:ea typeface="Arial"/>
              </a:rPr>
              <a:t>（漏洩しても大丈夫）</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3" name="CustomShape 1"/>
          <p:cNvSpPr/>
          <p:nvPr/>
        </p:nvSpPr>
        <p:spPr>
          <a:xfrm>
            <a:off x="457200" y="205200"/>
            <a:ext cx="8228520" cy="857880"/>
          </a:xfrm>
          <a:prstGeom prst="rect">
            <a:avLst/>
          </a:prstGeom>
          <a:noFill/>
          <a:ln w="0">
            <a:noFill/>
          </a:ln>
        </p:spPr>
        <p:style>
          <a:lnRef idx="0"/>
          <a:fillRef idx="0"/>
          <a:effectRef idx="0"/>
          <a:fontRef idx="minor"/>
        </p:style>
        <p:txBody>
          <a:bodyPr lIns="0" rIns="0" tIns="0" bIns="0" anchor="ctr">
            <a:normAutofit/>
          </a:bodyPr>
          <a:p>
            <a:pPr>
              <a:lnSpc>
                <a:spcPct val="100000"/>
              </a:lnSpc>
              <a:tabLst>
                <a:tab algn="l" pos="0"/>
              </a:tabLst>
            </a:pPr>
            <a:r>
              <a:rPr b="0" lang="ja" sz="2800" spc="-1" strike="noStrike">
                <a:solidFill>
                  <a:srgbClr val="000000"/>
                </a:solidFill>
                <a:latin typeface="Arial"/>
                <a:ea typeface="Arial"/>
              </a:rPr>
              <a:t>そしてちゃんと「運用」しましょう！</a:t>
            </a:r>
            <a:endParaRPr b="0" lang="en-US" sz="2800" spc="-1" strike="noStrike">
              <a:latin typeface="Arial"/>
            </a:endParaRPr>
          </a:p>
        </p:txBody>
      </p:sp>
      <p:pic>
        <p:nvPicPr>
          <p:cNvPr id="464" name="Google Shape;628;p70" descr=""/>
          <p:cNvPicPr/>
          <p:nvPr/>
        </p:nvPicPr>
        <p:blipFill>
          <a:blip r:embed="rId1"/>
          <a:stretch/>
        </p:blipFill>
        <p:spPr>
          <a:xfrm>
            <a:off x="919440" y="2607840"/>
            <a:ext cx="2608200" cy="2092320"/>
          </a:xfrm>
          <a:prstGeom prst="rect">
            <a:avLst/>
          </a:prstGeom>
          <a:ln w="0">
            <a:noFill/>
          </a:ln>
        </p:spPr>
      </p:pic>
      <p:sp>
        <p:nvSpPr>
          <p:cNvPr id="465" name="CustomShape 2"/>
          <p:cNvSpPr/>
          <p:nvPr/>
        </p:nvSpPr>
        <p:spPr>
          <a:xfrm>
            <a:off x="3979440" y="1172880"/>
            <a:ext cx="3229920" cy="1397880"/>
          </a:xfrm>
          <a:prstGeom prst="cloud">
            <a:avLst/>
          </a:prstGeom>
          <a:solidFill>
            <a:schemeClr val="lt2"/>
          </a:solidFill>
          <a:ln w="9525">
            <a:solidFill>
              <a:schemeClr val="dk2"/>
            </a:solidFill>
            <a:round/>
          </a:ln>
        </p:spPr>
        <p:style>
          <a:lnRef idx="0"/>
          <a:fillRef idx="0"/>
          <a:effectRef idx="0"/>
          <a:fontRef idx="minor"/>
        </p:style>
      </p:sp>
      <p:sp>
        <p:nvSpPr>
          <p:cNvPr id="466" name="CustomShape 3"/>
          <p:cNvSpPr/>
          <p:nvPr/>
        </p:nvSpPr>
        <p:spPr>
          <a:xfrm flipH="1">
            <a:off x="2223000" y="1872360"/>
            <a:ext cx="1764720" cy="734760"/>
          </a:xfrm>
          <a:prstGeom prst="bentConnector2">
            <a:avLst/>
          </a:prstGeom>
          <a:noFill/>
          <a:ln w="9525">
            <a:solidFill>
              <a:schemeClr val="dk2"/>
            </a:solidFill>
            <a:round/>
          </a:ln>
        </p:spPr>
        <p:style>
          <a:lnRef idx="0"/>
          <a:fillRef idx="0"/>
          <a:effectRef idx="0"/>
          <a:fontRef idx="minor"/>
        </p:style>
      </p:sp>
      <p:sp>
        <p:nvSpPr>
          <p:cNvPr id="467" name="CustomShape 4"/>
          <p:cNvSpPr/>
          <p:nvPr/>
        </p:nvSpPr>
        <p:spPr>
          <a:xfrm>
            <a:off x="1620360" y="1592640"/>
            <a:ext cx="1542600" cy="477360"/>
          </a:xfrm>
          <a:prstGeom prst="roundRect">
            <a:avLst>
              <a:gd name="adj" fmla="val 16667"/>
            </a:avLst>
          </a:prstGeom>
          <a:solidFill>
            <a:schemeClr val="lt2"/>
          </a:solidFill>
          <a:ln w="9525">
            <a:solidFill>
              <a:schemeClr val="dk2"/>
            </a:solidFill>
            <a:round/>
          </a:ln>
        </p:spPr>
        <p:style>
          <a:lnRef idx="0"/>
          <a:fillRef idx="0"/>
          <a:effectRef idx="0"/>
          <a:fontRef idx="minor"/>
        </p:style>
        <p:txBody>
          <a:bodyPr lIns="90000" rIns="90000" tIns="91440" bIns="91440" anchor="ctr">
            <a:noAutofit/>
          </a:bodyPr>
          <a:p>
            <a:pPr>
              <a:lnSpc>
                <a:spcPct val="100000"/>
              </a:lnSpc>
              <a:tabLst>
                <a:tab algn="l" pos="0"/>
              </a:tabLst>
            </a:pPr>
            <a:r>
              <a:rPr b="0" lang="en-US" sz="1400" spc="-1" strike="noStrike">
                <a:solidFill>
                  <a:srgbClr val="000000"/>
                </a:solidFill>
                <a:latin typeface="Arial"/>
                <a:ea typeface="Arial"/>
              </a:rPr>
              <a:t>HTTP-GW</a:t>
            </a:r>
            <a:endParaRPr b="0" lang="en-US" sz="1400" spc="-1" strike="noStrike">
              <a:latin typeface="Arial"/>
            </a:endParaRPr>
          </a:p>
          <a:p>
            <a:pPr>
              <a:lnSpc>
                <a:spcPct val="100000"/>
              </a:lnSpc>
              <a:tabLst>
                <a:tab algn="l" pos="0"/>
              </a:tabLst>
            </a:pPr>
            <a:r>
              <a:rPr b="0" lang="en-US" sz="1400" spc="-1" strike="noStrike">
                <a:solidFill>
                  <a:srgbClr val="000000"/>
                </a:solidFill>
                <a:latin typeface="Arial"/>
                <a:ea typeface="Arial"/>
              </a:rPr>
              <a:t>Mail-GW</a:t>
            </a:r>
            <a:endParaRPr b="0" lang="en-US" sz="1400" spc="-1" strike="noStrike">
              <a:latin typeface="Arial"/>
            </a:endParaRPr>
          </a:p>
        </p:txBody>
      </p:sp>
      <p:pic>
        <p:nvPicPr>
          <p:cNvPr id="468" name="Google Shape;632;p70" descr=""/>
          <p:cNvPicPr/>
          <p:nvPr/>
        </p:nvPicPr>
        <p:blipFill>
          <a:blip r:embed="rId2"/>
          <a:stretch/>
        </p:blipFill>
        <p:spPr>
          <a:xfrm>
            <a:off x="5343120" y="1678680"/>
            <a:ext cx="1713960" cy="1713960"/>
          </a:xfrm>
          <a:prstGeom prst="rect">
            <a:avLst/>
          </a:prstGeom>
          <a:ln w="0">
            <a:noFill/>
          </a:ln>
        </p:spPr>
      </p:pic>
      <p:pic>
        <p:nvPicPr>
          <p:cNvPr id="469" name="Google Shape;633;p70" descr=""/>
          <p:cNvPicPr/>
          <p:nvPr/>
        </p:nvPicPr>
        <p:blipFill>
          <a:blip r:embed="rId3"/>
          <a:stretch/>
        </p:blipFill>
        <p:spPr>
          <a:xfrm>
            <a:off x="2885040" y="1403280"/>
            <a:ext cx="442440" cy="553320"/>
          </a:xfrm>
          <a:prstGeom prst="rect">
            <a:avLst/>
          </a:prstGeom>
          <a:ln w="0">
            <a:noFill/>
          </a:ln>
        </p:spPr>
      </p:pic>
      <p:sp>
        <p:nvSpPr>
          <p:cNvPr id="470" name="CustomShape 5"/>
          <p:cNvSpPr/>
          <p:nvPr/>
        </p:nvSpPr>
        <p:spPr>
          <a:xfrm flipH="1" rot="10800000">
            <a:off x="3528360" y="2856600"/>
            <a:ext cx="1885320" cy="797760"/>
          </a:xfrm>
          <a:custGeom>
            <a:avLst/>
            <a:gdLst/>
            <a:ahLst/>
            <a:rect l="l" t="t" r="r" b="b"/>
            <a:pathLst>
              <a:path w="21600" h="21600">
                <a:moveTo>
                  <a:pt x="0" y="0"/>
                </a:moveTo>
                <a:lnTo>
                  <a:pt x="21600" y="21600"/>
                </a:lnTo>
              </a:path>
            </a:pathLst>
          </a:custGeom>
          <a:noFill/>
          <a:ln w="38100">
            <a:solidFill>
              <a:schemeClr val="dk2"/>
            </a:solidFill>
            <a:prstDash val="dashDot"/>
            <a:round/>
          </a:ln>
        </p:spPr>
        <p:style>
          <a:lnRef idx="0"/>
          <a:fillRef idx="0"/>
          <a:effectRef idx="0"/>
          <a:fontRef idx="minor"/>
        </p:style>
      </p:sp>
      <p:sp>
        <p:nvSpPr>
          <p:cNvPr id="471" name="CustomShape 6"/>
          <p:cNvSpPr/>
          <p:nvPr/>
        </p:nvSpPr>
        <p:spPr>
          <a:xfrm>
            <a:off x="4115880" y="3017520"/>
            <a:ext cx="1064160" cy="609120"/>
          </a:xfrm>
          <a:prstGeom prst="rect">
            <a:avLst/>
          </a:prstGeom>
          <a:solidFill>
            <a:schemeClr val="lt1"/>
          </a:solidFill>
          <a:ln w="9525">
            <a:solidFill>
              <a:srgbClr val="000000"/>
            </a:solidFill>
            <a:round/>
          </a:ln>
        </p:spPr>
        <p:style>
          <a:lnRef idx="0"/>
          <a:fillRef idx="0"/>
          <a:effectRef idx="0"/>
          <a:fontRef idx="minor"/>
        </p:style>
        <p:txBody>
          <a:bodyPr lIns="90000" rIns="90000" tIns="91440" bIns="91440">
            <a:spAutoFit/>
          </a:bodyPr>
          <a:p>
            <a:pPr>
              <a:lnSpc>
                <a:spcPct val="100000"/>
              </a:lnSpc>
              <a:tabLst>
                <a:tab algn="l" pos="0"/>
              </a:tabLst>
            </a:pPr>
            <a:r>
              <a:rPr b="0" lang="ja" sz="1400" spc="-1" strike="noStrike">
                <a:solidFill>
                  <a:srgbClr val="000000"/>
                </a:solidFill>
                <a:latin typeface="Arial"/>
                <a:ea typeface="Arial"/>
              </a:rPr>
              <a:t>最新の</a:t>
            </a:r>
            <a:r>
              <a:rPr b="0" lang="en-US" sz="1400" spc="-1" strike="noStrike">
                <a:solidFill>
                  <a:srgbClr val="000000"/>
                </a:solidFill>
                <a:latin typeface="Arial"/>
                <a:ea typeface="Arial"/>
              </a:rPr>
              <a:t>NW</a:t>
            </a:r>
            <a:r>
              <a:rPr b="0" lang="ja" sz="1400" spc="-1" strike="noStrike">
                <a:solidFill>
                  <a:srgbClr val="000000"/>
                </a:solidFill>
                <a:latin typeface="Arial"/>
                <a:ea typeface="Arial"/>
              </a:rPr>
              <a:t>装置</a:t>
            </a:r>
            <a:endParaRPr b="0" lang="en-US" sz="1400" spc="-1" strike="noStrike">
              <a:latin typeface="Arial"/>
            </a:endParaRPr>
          </a:p>
        </p:txBody>
      </p:sp>
      <p:sp>
        <p:nvSpPr>
          <p:cNvPr id="472" name="CustomShape 7"/>
          <p:cNvSpPr/>
          <p:nvPr/>
        </p:nvSpPr>
        <p:spPr>
          <a:xfrm>
            <a:off x="203400" y="987480"/>
            <a:ext cx="2047680" cy="614880"/>
          </a:xfrm>
          <a:prstGeom prst="irregularSeal2">
            <a:avLst/>
          </a:prstGeom>
          <a:solidFill>
            <a:schemeClr val="lt2"/>
          </a:solidFill>
          <a:ln w="9525">
            <a:solidFill>
              <a:schemeClr val="dk2"/>
            </a:solidFill>
            <a:round/>
          </a:ln>
        </p:spPr>
        <p:style>
          <a:lnRef idx="0"/>
          <a:fillRef idx="0"/>
          <a:effectRef idx="0"/>
          <a:fontRef idx="minor"/>
        </p:style>
        <p:txBody>
          <a:bodyPr lIns="90000" rIns="90000" tIns="91440" bIns="91440" anchor="ctr">
            <a:noAutofit/>
          </a:bodyPr>
          <a:p>
            <a:pPr>
              <a:lnSpc>
                <a:spcPct val="100000"/>
              </a:lnSpc>
              <a:tabLst>
                <a:tab algn="l" pos="0"/>
              </a:tabLst>
            </a:pPr>
            <a:r>
              <a:rPr b="0" lang="ja" sz="1400" spc="-1" strike="noStrike">
                <a:solidFill>
                  <a:srgbClr val="000000"/>
                </a:solidFill>
                <a:latin typeface="Arial"/>
                <a:ea typeface="Arial"/>
              </a:rPr>
              <a:t>ダークウェブ</a:t>
            </a:r>
            <a:endParaRPr b="0" lang="en-US" sz="1400" spc="-1" strike="noStrike">
              <a:latin typeface="Arial"/>
            </a:endParaRPr>
          </a:p>
        </p:txBody>
      </p:sp>
      <p:sp>
        <p:nvSpPr>
          <p:cNvPr id="473" name="CustomShape 8"/>
          <p:cNvSpPr/>
          <p:nvPr/>
        </p:nvSpPr>
        <p:spPr>
          <a:xfrm>
            <a:off x="1304640" y="1524600"/>
            <a:ext cx="315000" cy="306360"/>
          </a:xfrm>
          <a:custGeom>
            <a:avLst/>
            <a:gdLst/>
            <a:ahLst/>
            <a:rect l="l" t="t" r="r" b="b"/>
            <a:pathLst>
              <a:path w="21600" h="21600">
                <a:moveTo>
                  <a:pt x="0" y="0"/>
                </a:moveTo>
                <a:lnTo>
                  <a:pt x="21600" y="21600"/>
                </a:lnTo>
              </a:path>
            </a:pathLst>
          </a:custGeom>
          <a:noFill/>
          <a:ln w="9525">
            <a:solidFill>
              <a:schemeClr val="dk2"/>
            </a:solidFill>
            <a:round/>
          </a:ln>
        </p:spPr>
        <p:style>
          <a:lnRef idx="0"/>
          <a:fillRef idx="0"/>
          <a:effectRef idx="0"/>
          <a:fontRef idx="minor"/>
        </p:style>
      </p:sp>
      <p:sp>
        <p:nvSpPr>
          <p:cNvPr id="474" name="CustomShape 9"/>
          <p:cNvSpPr/>
          <p:nvPr/>
        </p:nvSpPr>
        <p:spPr>
          <a:xfrm>
            <a:off x="1242000" y="1544760"/>
            <a:ext cx="288360" cy="270000"/>
          </a:xfrm>
          <a:prstGeom prst="noSmoking">
            <a:avLst>
              <a:gd name="adj" fmla="val 18750"/>
            </a:avLst>
          </a:prstGeom>
          <a:solidFill>
            <a:srgbClr val="ff3333"/>
          </a:solidFill>
          <a:ln w="9525">
            <a:solidFill>
              <a:schemeClr val="dk2"/>
            </a:solidFill>
            <a:round/>
          </a:ln>
        </p:spPr>
        <p:style>
          <a:lnRef idx="0"/>
          <a:fillRef idx="0"/>
          <a:effectRef idx="0"/>
          <a:fontRef idx="minor"/>
        </p:style>
      </p:sp>
      <p:pic>
        <p:nvPicPr>
          <p:cNvPr id="475" name="Google Shape;639;p70" descr=""/>
          <p:cNvPicPr/>
          <p:nvPr/>
        </p:nvPicPr>
        <p:blipFill>
          <a:blip r:embed="rId4"/>
          <a:stretch/>
        </p:blipFill>
        <p:spPr>
          <a:xfrm>
            <a:off x="7362360" y="1216080"/>
            <a:ext cx="1628640" cy="1628640"/>
          </a:xfrm>
          <a:prstGeom prst="rect">
            <a:avLst/>
          </a:prstGeom>
          <a:ln w="0">
            <a:noFill/>
          </a:ln>
        </p:spPr>
      </p:pic>
      <p:sp>
        <p:nvSpPr>
          <p:cNvPr id="476" name="CustomShape 10"/>
          <p:cNvSpPr/>
          <p:nvPr/>
        </p:nvSpPr>
        <p:spPr>
          <a:xfrm flipH="1">
            <a:off x="3327480" y="1679400"/>
            <a:ext cx="4305240" cy="360"/>
          </a:xfrm>
          <a:custGeom>
            <a:avLst/>
            <a:gdLst/>
            <a:ahLst/>
            <a:rect l="l" t="t" r="r" b="b"/>
            <a:pathLst>
              <a:path w="21600" h="21600">
                <a:moveTo>
                  <a:pt x="0" y="0"/>
                </a:moveTo>
                <a:lnTo>
                  <a:pt x="21600" y="21600"/>
                </a:lnTo>
              </a:path>
            </a:pathLst>
          </a:custGeom>
          <a:noFill/>
          <a:ln w="38100">
            <a:solidFill>
              <a:schemeClr val="dk2"/>
            </a:solidFill>
            <a:round/>
            <a:tailEnd len="med" type="triangle" w="med"/>
          </a:ln>
        </p:spPr>
        <p:style>
          <a:lnRef idx="0"/>
          <a:fillRef idx="0"/>
          <a:effectRef idx="0"/>
          <a:fontRef idx="minor"/>
        </p:style>
      </p:sp>
      <p:sp>
        <p:nvSpPr>
          <p:cNvPr id="477" name="CustomShape 11"/>
          <p:cNvSpPr/>
          <p:nvPr/>
        </p:nvSpPr>
        <p:spPr>
          <a:xfrm flipH="1">
            <a:off x="6781680" y="1832040"/>
            <a:ext cx="1003320" cy="495720"/>
          </a:xfrm>
          <a:custGeom>
            <a:avLst/>
            <a:gdLst/>
            <a:ahLst/>
            <a:rect l="l" t="t" r="r" b="b"/>
            <a:pathLst>
              <a:path w="21600" h="21600">
                <a:moveTo>
                  <a:pt x="0" y="0"/>
                </a:moveTo>
                <a:lnTo>
                  <a:pt x="21600" y="21600"/>
                </a:lnTo>
              </a:path>
            </a:pathLst>
          </a:custGeom>
          <a:noFill/>
          <a:ln w="38100">
            <a:solidFill>
              <a:schemeClr val="dk2"/>
            </a:solidFill>
            <a:round/>
            <a:tailEnd len="med" type="triangle" w="med"/>
          </a:ln>
        </p:spPr>
        <p:style>
          <a:lnRef idx="0"/>
          <a:fillRef idx="0"/>
          <a:effectRef idx="0"/>
          <a:fontRef idx="minor"/>
        </p:style>
      </p:sp>
      <p:sp>
        <p:nvSpPr>
          <p:cNvPr id="478" name="CustomShape 12"/>
          <p:cNvSpPr/>
          <p:nvPr/>
        </p:nvSpPr>
        <p:spPr>
          <a:xfrm flipH="1">
            <a:off x="5179680" y="1831680"/>
            <a:ext cx="2757960" cy="1492560"/>
          </a:xfrm>
          <a:custGeom>
            <a:avLst/>
            <a:gdLst/>
            <a:ahLst/>
            <a:rect l="l" t="t" r="r" b="b"/>
            <a:pathLst>
              <a:path w="21600" h="21600">
                <a:moveTo>
                  <a:pt x="0" y="0"/>
                </a:moveTo>
                <a:lnTo>
                  <a:pt x="21600" y="21600"/>
                </a:lnTo>
              </a:path>
            </a:pathLst>
          </a:custGeom>
          <a:noFill/>
          <a:ln w="38100">
            <a:solidFill>
              <a:schemeClr val="dk2"/>
            </a:solidFill>
            <a:round/>
            <a:tailEnd len="med" type="triangle" w="med"/>
          </a:ln>
        </p:spPr>
        <p:style>
          <a:lnRef idx="0"/>
          <a:fillRef idx="0"/>
          <a:effectRef idx="0"/>
          <a:fontRef idx="minor"/>
        </p:style>
      </p:sp>
      <p:sp>
        <p:nvSpPr>
          <p:cNvPr id="479" name="CustomShape 13"/>
          <p:cNvSpPr/>
          <p:nvPr/>
        </p:nvSpPr>
        <p:spPr>
          <a:xfrm flipH="1">
            <a:off x="3153240" y="2136600"/>
            <a:ext cx="4936680" cy="2169000"/>
          </a:xfrm>
          <a:custGeom>
            <a:avLst/>
            <a:gdLst/>
            <a:ahLst/>
            <a:rect l="l" t="t" r="r" b="b"/>
            <a:pathLst>
              <a:path w="21600" h="21600">
                <a:moveTo>
                  <a:pt x="0" y="0"/>
                </a:moveTo>
                <a:lnTo>
                  <a:pt x="21600" y="21600"/>
                </a:lnTo>
              </a:path>
            </a:pathLst>
          </a:custGeom>
          <a:noFill/>
          <a:ln w="38100">
            <a:solidFill>
              <a:schemeClr val="dk2"/>
            </a:solidFill>
            <a:round/>
            <a:tailEnd len="med" type="triangle" w="med"/>
          </a:ln>
        </p:spPr>
        <p:style>
          <a:lnRef idx="0"/>
          <a:fillRef idx="0"/>
          <a:effectRef idx="0"/>
          <a:fontRef idx="minor"/>
        </p:style>
      </p:sp>
      <p:sp>
        <p:nvSpPr>
          <p:cNvPr id="480" name="CustomShape 14"/>
          <p:cNvSpPr/>
          <p:nvPr/>
        </p:nvSpPr>
        <p:spPr>
          <a:xfrm>
            <a:off x="5771520" y="3063960"/>
            <a:ext cx="2047680" cy="1013040"/>
          </a:xfrm>
          <a:prstGeom prst="flowChartMagneticDisk">
            <a:avLst/>
          </a:prstGeom>
          <a:solidFill>
            <a:srgbClr val="f3f3f3"/>
          </a:solidFill>
          <a:ln w="9525">
            <a:solidFill>
              <a:schemeClr val="dk2"/>
            </a:solidFill>
            <a:round/>
          </a:ln>
        </p:spPr>
        <p:style>
          <a:lnRef idx="0"/>
          <a:fillRef idx="0"/>
          <a:effectRef idx="0"/>
          <a:fontRef idx="minor"/>
        </p:style>
        <p:txBody>
          <a:bodyPr lIns="90000" rIns="90000" tIns="91440" bIns="91440" anchor="ctr">
            <a:noAutofit/>
          </a:bodyPr>
          <a:p>
            <a:pPr>
              <a:lnSpc>
                <a:spcPct val="100000"/>
              </a:lnSpc>
              <a:tabLst>
                <a:tab algn="l" pos="0"/>
              </a:tabLst>
            </a:pPr>
            <a:r>
              <a:rPr b="0" lang="en-US" sz="1400" spc="-1" strike="noStrike">
                <a:solidFill>
                  <a:srgbClr val="545454"/>
                </a:solidFill>
                <a:latin typeface="Arial"/>
                <a:ea typeface="Arial"/>
              </a:rPr>
              <a:t>FileSystem</a:t>
            </a:r>
            <a:r>
              <a:rPr b="0" lang="ja" sz="1400" spc="-1" strike="noStrike">
                <a:solidFill>
                  <a:srgbClr val="545454"/>
                </a:solidFill>
                <a:latin typeface="Arial"/>
                <a:ea typeface="Arial"/>
              </a:rPr>
              <a:t>レイヤ以上でのデータ暗号化</a:t>
            </a:r>
            <a:endParaRPr b="0" lang="en-US" sz="1400" spc="-1" strike="noStrike">
              <a:latin typeface="Arial"/>
            </a:endParaRPr>
          </a:p>
          <a:p>
            <a:pPr>
              <a:lnSpc>
                <a:spcPct val="100000"/>
              </a:lnSpc>
              <a:tabLst>
                <a:tab algn="l" pos="0"/>
              </a:tabLst>
            </a:pPr>
            <a:r>
              <a:rPr b="0" lang="ja" sz="1400" spc="-1" strike="noStrike">
                <a:solidFill>
                  <a:srgbClr val="545454"/>
                </a:solidFill>
                <a:latin typeface="Arial"/>
                <a:ea typeface="Arial"/>
              </a:rPr>
              <a:t>（漏洩しても大丈夫）</a:t>
            </a:r>
            <a:endParaRPr b="0" lang="en-US" sz="1400" spc="-1" strike="noStrike">
              <a:latin typeface="Arial"/>
            </a:endParaRPr>
          </a:p>
        </p:txBody>
      </p:sp>
      <p:sp>
        <p:nvSpPr>
          <p:cNvPr id="481" name="CustomShape 15"/>
          <p:cNvSpPr/>
          <p:nvPr/>
        </p:nvSpPr>
        <p:spPr>
          <a:xfrm>
            <a:off x="5638320" y="3610080"/>
            <a:ext cx="3268800" cy="1199880"/>
          </a:xfrm>
          <a:prstGeom prst="wedgeRectCallout">
            <a:avLst>
              <a:gd name="adj1" fmla="val 25532"/>
              <a:gd name="adj2" fmla="val -107436"/>
            </a:avLst>
          </a:prstGeom>
          <a:solidFill>
            <a:srgbClr val="d9d9d9"/>
          </a:solidFill>
          <a:ln w="9525">
            <a:solidFill>
              <a:schemeClr val="dk2"/>
            </a:solidFill>
            <a:round/>
          </a:ln>
        </p:spPr>
        <p:style>
          <a:lnRef idx="0"/>
          <a:fillRef idx="0"/>
          <a:effectRef idx="0"/>
          <a:fontRef idx="minor"/>
        </p:style>
        <p:txBody>
          <a:bodyPr lIns="90000" rIns="90000" tIns="91440" bIns="91440" anchor="ctr">
            <a:noAutofit/>
          </a:bodyPr>
          <a:p>
            <a:pPr>
              <a:lnSpc>
                <a:spcPct val="100000"/>
              </a:lnSpc>
              <a:tabLst>
                <a:tab algn="l" pos="0"/>
              </a:tabLst>
            </a:pPr>
            <a:r>
              <a:rPr b="0" lang="ja" sz="1400" spc="-1" strike="noStrike">
                <a:solidFill>
                  <a:srgbClr val="000000"/>
                </a:solidFill>
                <a:latin typeface="Arial"/>
                <a:ea typeface="Arial"/>
              </a:rPr>
              <a:t>全数把握している？（インベントリ）</a:t>
            </a:r>
            <a:endParaRPr b="0" lang="en-US" sz="1400" spc="-1" strike="noStrike">
              <a:latin typeface="Arial"/>
            </a:endParaRPr>
          </a:p>
          <a:p>
            <a:pPr>
              <a:lnSpc>
                <a:spcPct val="100000"/>
              </a:lnSpc>
              <a:tabLst>
                <a:tab algn="l" pos="0"/>
              </a:tabLst>
            </a:pPr>
            <a:r>
              <a:rPr b="0" lang="ja" sz="1400" spc="-1" strike="noStrike">
                <a:solidFill>
                  <a:srgbClr val="000000"/>
                </a:solidFill>
                <a:latin typeface="Arial"/>
                <a:ea typeface="Arial"/>
              </a:rPr>
              <a:t>中身は？</a:t>
            </a:r>
            <a:r>
              <a:rPr b="1" lang="ja" sz="1400" spc="-1" strike="noStrike">
                <a:solidFill>
                  <a:srgbClr val="ff0000"/>
                </a:solidFill>
                <a:latin typeface="Arial"/>
                <a:ea typeface="Arial"/>
              </a:rPr>
              <a:t>（</a:t>
            </a:r>
            <a:r>
              <a:rPr b="1" lang="en-US" sz="1400" spc="-1" strike="noStrike">
                <a:solidFill>
                  <a:srgbClr val="ff0000"/>
                </a:solidFill>
                <a:latin typeface="Arial"/>
                <a:ea typeface="Arial"/>
              </a:rPr>
              <a:t>SBOM</a:t>
            </a:r>
            <a:r>
              <a:rPr b="1" lang="ja" sz="1400" spc="-1" strike="noStrike">
                <a:solidFill>
                  <a:srgbClr val="ff0000"/>
                </a:solidFill>
                <a:latin typeface="Arial"/>
                <a:ea typeface="Arial"/>
              </a:rPr>
              <a:t>）</a:t>
            </a:r>
            <a:endParaRPr b="0" lang="en-US" sz="1400" spc="-1" strike="noStrike">
              <a:latin typeface="Arial"/>
            </a:endParaRPr>
          </a:p>
          <a:p>
            <a:pPr>
              <a:lnSpc>
                <a:spcPct val="100000"/>
              </a:lnSpc>
              <a:tabLst>
                <a:tab algn="l" pos="0"/>
              </a:tabLst>
            </a:pPr>
            <a:r>
              <a:rPr b="0" lang="ja" sz="1400" spc="-1" strike="noStrike">
                <a:solidFill>
                  <a:srgbClr val="545454"/>
                </a:solidFill>
                <a:latin typeface="Arial"/>
                <a:ea typeface="Arial"/>
              </a:rPr>
              <a:t>ちゃんと更新している？</a:t>
            </a:r>
            <a:r>
              <a:rPr b="0" lang="en-US" sz="1400" spc="-1" strike="noStrike">
                <a:solidFill>
                  <a:srgbClr val="545454"/>
                </a:solidFill>
                <a:latin typeface="Arial"/>
                <a:ea typeface="Arial"/>
              </a:rPr>
              <a:t>(Update)</a:t>
            </a:r>
            <a:endParaRPr b="0" lang="en-US" sz="1400" spc="-1" strike="noStrike">
              <a:latin typeface="Arial"/>
            </a:endParaRPr>
          </a:p>
          <a:p>
            <a:pPr>
              <a:lnSpc>
                <a:spcPct val="100000"/>
              </a:lnSpc>
              <a:tabLst>
                <a:tab algn="l" pos="0"/>
              </a:tabLst>
            </a:pPr>
            <a:r>
              <a:rPr b="0" lang="ja" sz="1400" spc="-1" strike="noStrike">
                <a:solidFill>
                  <a:srgbClr val="545454"/>
                </a:solidFill>
                <a:latin typeface="Arial"/>
                <a:ea typeface="Arial"/>
              </a:rPr>
              <a:t>ログは見ている？</a:t>
            </a:r>
            <a:r>
              <a:rPr b="0" lang="en-US" sz="1400" spc="-1" strike="noStrike">
                <a:solidFill>
                  <a:srgbClr val="545454"/>
                </a:solidFill>
                <a:latin typeface="Arial"/>
                <a:ea typeface="Arial"/>
              </a:rPr>
              <a:t>(SIEM)</a:t>
            </a:r>
            <a:endParaRPr b="0" lang="en-US" sz="1400" spc="-1" strike="noStrike">
              <a:latin typeface="Arial"/>
            </a:endParaRPr>
          </a:p>
          <a:p>
            <a:pPr>
              <a:lnSpc>
                <a:spcPct val="100000"/>
              </a:lnSpc>
              <a:tabLst>
                <a:tab algn="l" pos="0"/>
              </a:tabLst>
            </a:pPr>
            <a:r>
              <a:rPr b="0" lang="en-US" sz="1400" spc="-1" strike="noStrike">
                <a:solidFill>
                  <a:srgbClr val="545454"/>
                </a:solidFill>
                <a:latin typeface="Arial"/>
                <a:ea typeface="Arial"/>
              </a:rPr>
              <a:t>…</a:t>
            </a:r>
            <a:r>
              <a:rPr b="0" lang="en-US" sz="1400" spc="-1" strike="noStrike">
                <a:solidFill>
                  <a:srgbClr val="545454"/>
                </a:solidFill>
                <a:latin typeface="Arial"/>
                <a:ea typeface="Arial"/>
              </a:rPr>
              <a:t>etc.</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2"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Autofit/>
          </a:bodyPr>
          <a:p>
            <a:pPr>
              <a:lnSpc>
                <a:spcPct val="100000"/>
              </a:lnSpc>
              <a:tabLst>
                <a:tab algn="l" pos="0"/>
              </a:tabLst>
            </a:pPr>
            <a:r>
              <a:rPr b="0" lang="en-US" sz="2020" spc="-1" strike="noStrike">
                <a:solidFill>
                  <a:srgbClr val="000000"/>
                </a:solidFill>
                <a:latin typeface="Arial"/>
                <a:ea typeface="Arial"/>
              </a:rPr>
              <a:t>2022</a:t>
            </a:r>
            <a:r>
              <a:rPr b="0" lang="ja" sz="2020" spc="-1" strike="noStrike">
                <a:solidFill>
                  <a:srgbClr val="000000"/>
                </a:solidFill>
                <a:latin typeface="Arial"/>
                <a:ea typeface="Arial"/>
              </a:rPr>
              <a:t>年現在のランサムウェア知識と対策（皆さん、頭をアップデート）</a:t>
            </a:r>
            <a:endParaRPr b="0" lang="en-US" sz="2020" spc="-1" strike="noStrike">
              <a:latin typeface="Arial"/>
            </a:endParaRPr>
          </a:p>
        </p:txBody>
      </p:sp>
      <p:sp>
        <p:nvSpPr>
          <p:cNvPr id="483" name="CustomShape 2"/>
          <p:cNvSpPr/>
          <p:nvPr/>
        </p:nvSpPr>
        <p:spPr>
          <a:xfrm>
            <a:off x="311760" y="1152360"/>
            <a:ext cx="8519760" cy="3415680"/>
          </a:xfrm>
          <a:prstGeom prst="rect">
            <a:avLst/>
          </a:prstGeom>
          <a:solidFill>
            <a:srgbClr val="d9ead3"/>
          </a:solidFill>
          <a:ln w="0">
            <a:noFill/>
          </a:ln>
        </p:spPr>
        <p:style>
          <a:lnRef idx="0"/>
          <a:fillRef idx="0"/>
          <a:effectRef idx="0"/>
          <a:fontRef idx="minor"/>
        </p:style>
        <p:txBody>
          <a:bodyPr lIns="90000" rIns="90000" tIns="91440" bIns="91440">
            <a:normAutofit fontScale="78000"/>
          </a:bodyPr>
          <a:p>
            <a:pPr marL="457200" indent="-311400">
              <a:lnSpc>
                <a:spcPct val="115000"/>
              </a:lnSpc>
              <a:buClr>
                <a:srgbClr val="595959"/>
              </a:buClr>
              <a:buFont typeface="Arial"/>
              <a:buChar char="●"/>
            </a:pPr>
            <a:r>
              <a:rPr b="0" lang="ja" sz="1700" spc="-1" strike="noStrike">
                <a:solidFill>
                  <a:srgbClr val="595959"/>
                </a:solidFill>
                <a:latin typeface="Arial"/>
                <a:ea typeface="Arial"/>
              </a:rPr>
              <a:t>ランサムウェアの教訓</a:t>
            </a:r>
            <a:endParaRPr b="0" lang="en-US" sz="1700" spc="-1" strike="noStrike">
              <a:latin typeface="Arial"/>
            </a:endParaRPr>
          </a:p>
          <a:p>
            <a:pPr lvl="1" marL="914400" indent="-311400">
              <a:lnSpc>
                <a:spcPct val="115000"/>
              </a:lnSpc>
              <a:buClr>
                <a:srgbClr val="595959"/>
              </a:buClr>
              <a:buFont typeface="Arial"/>
              <a:buChar char="○"/>
            </a:pPr>
            <a:r>
              <a:rPr b="1" lang="ja" sz="1700" spc="-1" strike="noStrike">
                <a:solidFill>
                  <a:srgbClr val="ff0000"/>
                </a:solidFill>
                <a:latin typeface="Arial"/>
                <a:ea typeface="Arial"/>
              </a:rPr>
              <a:t>ランサムウェアの侵入経路が増えている</a:t>
            </a:r>
            <a:endParaRPr b="0" lang="en-US" sz="1700" spc="-1" strike="noStrike">
              <a:latin typeface="Arial"/>
            </a:endParaRPr>
          </a:p>
          <a:p>
            <a:pPr lvl="2" marL="1371600" indent="-311400">
              <a:lnSpc>
                <a:spcPct val="115000"/>
              </a:lnSpc>
              <a:buClr>
                <a:srgbClr val="595959"/>
              </a:buClr>
              <a:buFont typeface="Arial"/>
              <a:buChar char="■"/>
            </a:pPr>
            <a:r>
              <a:rPr b="0" lang="ja" sz="1700" spc="-1" strike="noStrike">
                <a:solidFill>
                  <a:srgbClr val="595959"/>
                </a:solidFill>
                <a:latin typeface="Arial"/>
                <a:ea typeface="Arial"/>
              </a:rPr>
              <a:t>メール・端末経由</a:t>
            </a:r>
            <a:endParaRPr b="0" lang="en-US" sz="1700" spc="-1" strike="noStrike">
              <a:latin typeface="Arial"/>
            </a:endParaRPr>
          </a:p>
          <a:p>
            <a:pPr lvl="2" marL="1371600" indent="-311400">
              <a:lnSpc>
                <a:spcPct val="115000"/>
              </a:lnSpc>
              <a:buClr>
                <a:srgbClr val="595959"/>
              </a:buClr>
              <a:buFont typeface="Arial"/>
              <a:buChar char="■"/>
            </a:pPr>
            <a:r>
              <a:rPr b="1" lang="en-US" sz="1700" spc="-1" strike="noStrike">
                <a:solidFill>
                  <a:srgbClr val="595959"/>
                </a:solidFill>
                <a:latin typeface="Arial"/>
                <a:ea typeface="Arial"/>
              </a:rPr>
              <a:t>NW</a:t>
            </a:r>
            <a:r>
              <a:rPr b="1" lang="ja" sz="1700" spc="-1" strike="noStrike">
                <a:solidFill>
                  <a:srgbClr val="595959"/>
                </a:solidFill>
                <a:latin typeface="Arial"/>
                <a:ea typeface="Arial"/>
              </a:rPr>
              <a:t>機器の脆弱性を利用</a:t>
            </a:r>
            <a:endParaRPr b="0" lang="en-US" sz="1700" spc="-1" strike="noStrike">
              <a:latin typeface="Arial"/>
            </a:endParaRPr>
          </a:p>
          <a:p>
            <a:pPr lvl="2" marL="1371600" indent="-311400">
              <a:lnSpc>
                <a:spcPct val="115000"/>
              </a:lnSpc>
              <a:buClr>
                <a:srgbClr val="595959"/>
              </a:buClr>
              <a:buFont typeface="Arial"/>
              <a:buChar char="■"/>
            </a:pPr>
            <a:r>
              <a:rPr b="1" lang="ja" sz="1700" spc="-1" strike="noStrike">
                <a:solidFill>
                  <a:srgbClr val="595959"/>
                </a:solidFill>
                <a:latin typeface="Arial"/>
                <a:ea typeface="Arial"/>
              </a:rPr>
              <a:t>サーバの脆弱性を利用</a:t>
            </a:r>
            <a:endParaRPr b="0" lang="en-US" sz="1700" spc="-1" strike="noStrike">
              <a:latin typeface="Arial"/>
            </a:endParaRPr>
          </a:p>
          <a:p>
            <a:pPr lvl="1" marL="914400" indent="-311400">
              <a:lnSpc>
                <a:spcPct val="115000"/>
              </a:lnSpc>
              <a:buClr>
                <a:srgbClr val="ff0000"/>
              </a:buClr>
              <a:buFont typeface="Arial"/>
              <a:buChar char="○"/>
            </a:pPr>
            <a:r>
              <a:rPr b="1" lang="ja" sz="1700" spc="-1" strike="noStrike">
                <a:solidFill>
                  <a:srgbClr val="ff0000"/>
                </a:solidFill>
                <a:latin typeface="Arial"/>
                <a:ea typeface="Arial"/>
              </a:rPr>
              <a:t>暗号化すらしないで情報を搾取ー＞脅迫</a:t>
            </a:r>
            <a:endParaRPr b="0" lang="en-US" sz="1700" spc="-1" strike="noStrike">
              <a:latin typeface="Arial"/>
            </a:endParaRPr>
          </a:p>
          <a:p>
            <a:pPr lvl="2" marL="1371600" indent="-311400">
              <a:lnSpc>
                <a:spcPct val="115000"/>
              </a:lnSpc>
              <a:buClr>
                <a:srgbClr val="666666"/>
              </a:buClr>
              <a:buFont typeface="Arial"/>
              <a:buChar char="■"/>
            </a:pPr>
            <a:r>
              <a:rPr b="1" lang="ja" sz="1700" spc="-1" strike="noStrike">
                <a:solidFill>
                  <a:srgbClr val="666666"/>
                </a:solidFill>
                <a:latin typeface="Arial"/>
                <a:ea typeface="Arial"/>
              </a:rPr>
              <a:t>大事なデータへのアクセス権を見直す</a:t>
            </a:r>
            <a:endParaRPr b="0" lang="en-US" sz="1700" spc="-1" strike="noStrike">
              <a:latin typeface="Arial"/>
            </a:endParaRPr>
          </a:p>
          <a:p>
            <a:pPr lvl="2" marL="1371600" indent="-311400">
              <a:lnSpc>
                <a:spcPct val="115000"/>
              </a:lnSpc>
              <a:buClr>
                <a:srgbClr val="666666"/>
              </a:buClr>
              <a:buFont typeface="Arial"/>
              <a:buChar char="■"/>
            </a:pPr>
            <a:r>
              <a:rPr b="1" lang="ja" sz="1700" spc="-1" strike="noStrike">
                <a:solidFill>
                  <a:srgbClr val="666666"/>
                </a:solidFill>
                <a:latin typeface="Arial"/>
                <a:ea typeface="Arial"/>
              </a:rPr>
              <a:t>重要なデータは予め暗号化しておく</a:t>
            </a:r>
            <a:endParaRPr b="0" lang="en-US" sz="1700" spc="-1" strike="noStrike">
              <a:latin typeface="Arial"/>
            </a:endParaRPr>
          </a:p>
          <a:p>
            <a:pPr>
              <a:lnSpc>
                <a:spcPct val="115000"/>
              </a:lnSpc>
              <a:spcBef>
                <a:spcPts val="1199"/>
              </a:spcBef>
              <a:tabLst>
                <a:tab algn="l" pos="0"/>
              </a:tabLst>
            </a:pPr>
            <a:r>
              <a:rPr b="1" lang="ja" sz="1700" spc="-1" strike="noStrike">
                <a:solidFill>
                  <a:srgbClr val="ff3333"/>
                </a:solidFill>
                <a:latin typeface="Arial"/>
                <a:ea typeface="Arial"/>
              </a:rPr>
              <a:t>端末・サーバ・</a:t>
            </a:r>
            <a:r>
              <a:rPr b="1" lang="en-US" sz="1700" spc="-1" strike="noStrike">
                <a:solidFill>
                  <a:srgbClr val="ff3333"/>
                </a:solidFill>
                <a:latin typeface="Arial"/>
                <a:ea typeface="Arial"/>
              </a:rPr>
              <a:t>NW</a:t>
            </a:r>
            <a:r>
              <a:rPr b="1" lang="ja" sz="1700" spc="-1" strike="noStrike">
                <a:solidFill>
                  <a:srgbClr val="ff3333"/>
                </a:solidFill>
                <a:latin typeface="Arial"/>
                <a:ea typeface="Arial"/>
              </a:rPr>
              <a:t>機器の全体での脆弱性管理と</a:t>
            </a:r>
            <a:endParaRPr b="0" lang="en-US" sz="1700" spc="-1" strike="noStrike">
              <a:latin typeface="Arial"/>
            </a:endParaRPr>
          </a:p>
          <a:p>
            <a:pPr>
              <a:lnSpc>
                <a:spcPct val="115000"/>
              </a:lnSpc>
              <a:spcBef>
                <a:spcPts val="1199"/>
              </a:spcBef>
              <a:tabLst>
                <a:tab algn="l" pos="0"/>
              </a:tabLst>
            </a:pPr>
            <a:r>
              <a:rPr b="1" lang="ja" sz="1700" spc="-1" strike="noStrike">
                <a:solidFill>
                  <a:srgbClr val="ff3333"/>
                </a:solidFill>
                <a:latin typeface="Arial"/>
                <a:ea typeface="Arial"/>
              </a:rPr>
              <a:t>重要なデータのアクセス管理／暗号化が重要</a:t>
            </a:r>
            <a:endParaRPr b="0" lang="en-US" sz="1700" spc="-1" strike="noStrike">
              <a:latin typeface="Arial"/>
            </a:endParaRPr>
          </a:p>
          <a:p>
            <a:pPr marL="457200" indent="-309240">
              <a:lnSpc>
                <a:spcPct val="115000"/>
              </a:lnSpc>
              <a:spcBef>
                <a:spcPts val="1199"/>
              </a:spcBef>
              <a:buClr>
                <a:srgbClr val="595959"/>
              </a:buClr>
              <a:buFont typeface="Arial"/>
              <a:buChar char="●"/>
              <a:tabLst>
                <a:tab algn="l" pos="0"/>
              </a:tabLst>
            </a:pPr>
            <a:r>
              <a:rPr b="0" lang="ja" sz="1650" spc="-1" strike="noStrike">
                <a:solidFill>
                  <a:srgbClr val="595959"/>
                </a:solidFill>
                <a:latin typeface="Arial"/>
                <a:ea typeface="Arial"/>
              </a:rPr>
              <a:t>自社でどの様な</a:t>
            </a:r>
            <a:r>
              <a:rPr b="0" lang="en-US" sz="1650" spc="-1" strike="noStrike">
                <a:solidFill>
                  <a:srgbClr val="595959"/>
                </a:solidFill>
                <a:latin typeface="Arial"/>
                <a:ea typeface="Arial"/>
              </a:rPr>
              <a:t>SW/</a:t>
            </a:r>
            <a:r>
              <a:rPr b="0" lang="ja" sz="1650" spc="-1" strike="noStrike">
                <a:solidFill>
                  <a:srgbClr val="595959"/>
                </a:solidFill>
                <a:latin typeface="Arial"/>
                <a:ea typeface="Arial"/>
              </a:rPr>
              <a:t>設定</a:t>
            </a:r>
            <a:r>
              <a:rPr b="0" lang="en-US" sz="1650" spc="-1" strike="noStrike">
                <a:solidFill>
                  <a:srgbClr val="595959"/>
                </a:solidFill>
                <a:latin typeface="Arial"/>
                <a:ea typeface="Arial"/>
              </a:rPr>
              <a:t>/</a:t>
            </a:r>
            <a:r>
              <a:rPr b="0" lang="ja" sz="1650" spc="-1" strike="noStrike">
                <a:solidFill>
                  <a:srgbClr val="595959"/>
                </a:solidFill>
                <a:latin typeface="Arial"/>
                <a:ea typeface="Arial"/>
              </a:rPr>
              <a:t>ライブラリを使用しているか</a:t>
            </a:r>
            <a:r>
              <a:rPr b="0" lang="en-US" sz="1650" spc="-1" strike="noStrike">
                <a:solidFill>
                  <a:srgbClr val="595959"/>
                </a:solidFill>
                <a:latin typeface="Arial"/>
                <a:ea typeface="Arial"/>
              </a:rPr>
              <a:t>(OSS</a:t>
            </a:r>
            <a:r>
              <a:rPr b="0" lang="ja" sz="1650" spc="-1" strike="noStrike">
                <a:solidFill>
                  <a:srgbClr val="595959"/>
                </a:solidFill>
                <a:latin typeface="Arial"/>
                <a:ea typeface="Arial"/>
              </a:rPr>
              <a:t>含む</a:t>
            </a:r>
            <a:r>
              <a:rPr b="0" lang="en-US" sz="1650" spc="-1" strike="noStrike">
                <a:solidFill>
                  <a:srgbClr val="595959"/>
                </a:solidFill>
                <a:latin typeface="Arial"/>
                <a:ea typeface="Arial"/>
              </a:rPr>
              <a:t>)</a:t>
            </a:r>
            <a:endParaRPr b="0" lang="en-US" sz="1650" spc="-1" strike="noStrike">
              <a:latin typeface="Arial"/>
            </a:endParaRPr>
          </a:p>
          <a:p>
            <a:pPr lvl="1" marL="914400" indent="-309240">
              <a:lnSpc>
                <a:spcPct val="115000"/>
              </a:lnSpc>
              <a:buClr>
                <a:srgbClr val="595959"/>
              </a:buClr>
              <a:buFont typeface="Arial"/>
              <a:buChar char="○"/>
              <a:tabLst>
                <a:tab algn="l" pos="0"/>
              </a:tabLst>
            </a:pPr>
            <a:r>
              <a:rPr b="1" lang="en-US" sz="1650" spc="-1" strike="noStrike">
                <a:solidFill>
                  <a:srgbClr val="ff0000"/>
                </a:solidFill>
                <a:latin typeface="Arial"/>
                <a:ea typeface="Arial"/>
              </a:rPr>
              <a:t>SBOM(Software Bill of Materials: </a:t>
            </a:r>
            <a:r>
              <a:rPr b="1" lang="ja" sz="1650" spc="-1" strike="noStrike">
                <a:solidFill>
                  <a:srgbClr val="ff0000"/>
                </a:solidFill>
                <a:latin typeface="Arial"/>
                <a:ea typeface="Arial"/>
              </a:rPr>
              <a:t>ソフトウェア部品表</a:t>
            </a:r>
            <a:r>
              <a:rPr b="1" lang="en-US" sz="1650" spc="-1" strike="noStrike">
                <a:solidFill>
                  <a:srgbClr val="ff0000"/>
                </a:solidFill>
                <a:latin typeface="Arial"/>
                <a:ea typeface="Arial"/>
              </a:rPr>
              <a:t>)</a:t>
            </a:r>
            <a:r>
              <a:rPr b="1" lang="ja" sz="1650" spc="-1" strike="noStrike">
                <a:solidFill>
                  <a:srgbClr val="ff0000"/>
                </a:solidFill>
                <a:latin typeface="Arial"/>
                <a:ea typeface="Arial"/>
              </a:rPr>
              <a:t>の整備</a:t>
            </a:r>
            <a:r>
              <a:rPr b="0" lang="ja" sz="1650" spc="-1" strike="noStrike">
                <a:solidFill>
                  <a:srgbClr val="595959"/>
                </a:solidFill>
                <a:latin typeface="Arial"/>
                <a:ea typeface="Arial"/>
              </a:rPr>
              <a:t>が重要</a:t>
            </a:r>
            <a:endParaRPr b="0" lang="en-US" sz="1650" spc="-1" strike="noStrike">
              <a:latin typeface="Arial"/>
            </a:endParaRPr>
          </a:p>
          <a:p>
            <a:pPr>
              <a:lnSpc>
                <a:spcPct val="115000"/>
              </a:lnSpc>
              <a:spcBef>
                <a:spcPts val="1199"/>
              </a:spcBef>
              <a:spcAft>
                <a:spcPts val="1199"/>
              </a:spcAft>
              <a:tabLst>
                <a:tab algn="l" pos="0"/>
              </a:tabLst>
            </a:pPr>
            <a:endParaRPr b="0" lang="en-US" sz="1650" spc="-1" strike="noStrike">
              <a:latin typeface="Arial"/>
            </a:endParaRPr>
          </a:p>
        </p:txBody>
      </p:sp>
      <p:pic>
        <p:nvPicPr>
          <p:cNvPr id="484" name="Google Shape;652;p71" descr=""/>
          <p:cNvPicPr/>
          <p:nvPr/>
        </p:nvPicPr>
        <p:blipFill>
          <a:blip r:embed="rId1"/>
          <a:stretch/>
        </p:blipFill>
        <p:spPr>
          <a:xfrm>
            <a:off x="5925240" y="2267280"/>
            <a:ext cx="2982600" cy="260064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CustomShape 1"/>
          <p:cNvSpPr/>
          <p:nvPr/>
        </p:nvSpPr>
        <p:spPr>
          <a:xfrm>
            <a:off x="311760" y="744480"/>
            <a:ext cx="8519760" cy="2052000"/>
          </a:xfrm>
          <a:prstGeom prst="rect">
            <a:avLst/>
          </a:prstGeom>
          <a:noFill/>
          <a:ln w="0">
            <a:noFill/>
          </a:ln>
        </p:spPr>
        <p:style>
          <a:lnRef idx="0"/>
          <a:fillRef idx="0"/>
          <a:effectRef idx="0"/>
          <a:fontRef idx="minor"/>
        </p:style>
        <p:txBody>
          <a:bodyPr lIns="90000" rIns="90000" tIns="91440" bIns="91440" anchor="b">
            <a:normAutofit/>
          </a:bodyPr>
          <a:p>
            <a:pPr algn="ctr">
              <a:lnSpc>
                <a:spcPct val="100000"/>
              </a:lnSpc>
              <a:tabLst>
                <a:tab algn="l" pos="0"/>
              </a:tabLst>
            </a:pPr>
            <a:r>
              <a:rPr b="0" lang="ja" sz="4800" spc="-1" strike="noStrike">
                <a:solidFill>
                  <a:srgbClr val="000000"/>
                </a:solidFill>
                <a:latin typeface="Arial"/>
                <a:ea typeface="Arial"/>
              </a:rPr>
              <a:t>まずは</a:t>
            </a:r>
            <a:r>
              <a:rPr b="0" lang="en-US" sz="4800" spc="-1" strike="noStrike">
                <a:solidFill>
                  <a:srgbClr val="000000"/>
                </a:solidFill>
                <a:latin typeface="Arial"/>
                <a:ea typeface="Arial"/>
              </a:rPr>
              <a:t>2022</a:t>
            </a:r>
            <a:r>
              <a:rPr b="0" lang="ja" sz="4800" spc="-1" strike="noStrike">
                <a:solidFill>
                  <a:srgbClr val="000000"/>
                </a:solidFill>
                <a:latin typeface="Arial"/>
                <a:ea typeface="Arial"/>
              </a:rPr>
              <a:t>のランサムウェア状況を共有</a:t>
            </a:r>
            <a:endParaRPr b="0" lang="en-US" sz="4800" spc="-1" strike="noStrike">
              <a:latin typeface="Arial"/>
            </a:endParaRPr>
          </a:p>
        </p:txBody>
      </p:sp>
      <p:sp>
        <p:nvSpPr>
          <p:cNvPr id="139" name="CustomShape 2"/>
          <p:cNvSpPr/>
          <p:nvPr/>
        </p:nvSpPr>
        <p:spPr>
          <a:xfrm>
            <a:off x="311760" y="2834280"/>
            <a:ext cx="8519760" cy="792000"/>
          </a:xfrm>
          <a:prstGeom prst="rect">
            <a:avLst/>
          </a:prstGeom>
          <a:no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5" name="CustomShape 1"/>
          <p:cNvSpPr/>
          <p:nvPr/>
        </p:nvSpPr>
        <p:spPr>
          <a:xfrm>
            <a:off x="311760" y="744480"/>
            <a:ext cx="8519760" cy="2052000"/>
          </a:xfrm>
          <a:prstGeom prst="rect">
            <a:avLst/>
          </a:prstGeom>
          <a:noFill/>
          <a:ln w="0">
            <a:noFill/>
          </a:ln>
        </p:spPr>
        <p:style>
          <a:lnRef idx="0"/>
          <a:fillRef idx="0"/>
          <a:effectRef idx="0"/>
          <a:fontRef idx="minor"/>
        </p:style>
        <p:txBody>
          <a:bodyPr lIns="90000" rIns="90000" tIns="91440" bIns="91440" anchor="b">
            <a:normAutofit/>
          </a:bodyPr>
          <a:p>
            <a:pPr algn="ctr">
              <a:lnSpc>
                <a:spcPct val="100000"/>
              </a:lnSpc>
              <a:tabLst>
                <a:tab algn="l" pos="0"/>
              </a:tabLst>
            </a:pPr>
            <a:r>
              <a:rPr b="0" lang="en-US" sz="4800" spc="-1" strike="noStrike">
                <a:solidFill>
                  <a:srgbClr val="000000"/>
                </a:solidFill>
                <a:latin typeface="Arial"/>
                <a:ea typeface="Arial"/>
              </a:rPr>
              <a:t>Any Questions?</a:t>
            </a:r>
            <a:endParaRPr b="0" lang="en-US" sz="4800" spc="-1" strike="noStrike">
              <a:latin typeface="Arial"/>
            </a:endParaRPr>
          </a:p>
        </p:txBody>
      </p:sp>
      <p:sp>
        <p:nvSpPr>
          <p:cNvPr id="486" name="CustomShape 2"/>
          <p:cNvSpPr/>
          <p:nvPr/>
        </p:nvSpPr>
        <p:spPr>
          <a:xfrm>
            <a:off x="311760" y="2834280"/>
            <a:ext cx="8519760" cy="792000"/>
          </a:xfrm>
          <a:prstGeom prst="rect">
            <a:avLst/>
          </a:prstGeom>
          <a:no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7" name="CustomShape 1"/>
          <p:cNvSpPr/>
          <p:nvPr/>
        </p:nvSpPr>
        <p:spPr>
          <a:xfrm>
            <a:off x="311760" y="744480"/>
            <a:ext cx="8519760" cy="2052000"/>
          </a:xfrm>
          <a:prstGeom prst="rect">
            <a:avLst/>
          </a:prstGeom>
          <a:noFill/>
          <a:ln w="0">
            <a:noFill/>
          </a:ln>
        </p:spPr>
        <p:style>
          <a:lnRef idx="0"/>
          <a:fillRef idx="0"/>
          <a:effectRef idx="0"/>
          <a:fontRef idx="minor"/>
        </p:style>
        <p:txBody>
          <a:bodyPr lIns="90000" rIns="90000" tIns="91440" bIns="91440" anchor="b">
            <a:normAutofit/>
          </a:bodyPr>
          <a:p>
            <a:pPr algn="ctr">
              <a:lnSpc>
                <a:spcPct val="100000"/>
              </a:lnSpc>
              <a:tabLst>
                <a:tab algn="l" pos="0"/>
              </a:tabLst>
            </a:pPr>
            <a:r>
              <a:rPr b="0" lang="ja" sz="5200" spc="-1" strike="noStrike">
                <a:solidFill>
                  <a:srgbClr val="000000"/>
                </a:solidFill>
                <a:latin typeface="Arial"/>
                <a:ea typeface="Arial"/>
              </a:rPr>
              <a:t>その他情報</a:t>
            </a:r>
            <a:endParaRPr b="0" lang="en-US" sz="5200" spc="-1" strike="noStrike">
              <a:latin typeface="Arial"/>
            </a:endParaRPr>
          </a:p>
        </p:txBody>
      </p:sp>
      <p:sp>
        <p:nvSpPr>
          <p:cNvPr id="488" name="CustomShape 2"/>
          <p:cNvSpPr/>
          <p:nvPr/>
        </p:nvSpPr>
        <p:spPr>
          <a:xfrm>
            <a:off x="311760" y="2834280"/>
            <a:ext cx="8519760" cy="792000"/>
          </a:xfrm>
          <a:prstGeom prst="rect">
            <a:avLst/>
          </a:prstGeom>
          <a:no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9"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rmAutofit fontScale="97000"/>
          </a:bodyPr>
          <a:p>
            <a:pPr>
              <a:lnSpc>
                <a:spcPct val="100000"/>
              </a:lnSpc>
              <a:tabLst>
                <a:tab algn="l" pos="0"/>
              </a:tabLst>
            </a:pPr>
            <a:r>
              <a:rPr b="0" lang="en-US" sz="2800" spc="-1" strike="noStrike">
                <a:solidFill>
                  <a:srgbClr val="000000"/>
                </a:solidFill>
                <a:latin typeface="Arial"/>
                <a:ea typeface="Arial"/>
              </a:rPr>
              <a:t>LockBit</a:t>
            </a:r>
            <a:r>
              <a:rPr b="0" lang="ja" sz="2800" spc="-1" strike="noStrike">
                <a:solidFill>
                  <a:srgbClr val="000000"/>
                </a:solidFill>
                <a:latin typeface="Arial"/>
                <a:ea typeface="Arial"/>
              </a:rPr>
              <a:t>ランサムウェアの一連の動作</a:t>
            </a:r>
            <a:r>
              <a:rPr b="0" lang="en-US" sz="2800" spc="-1" strike="noStrike">
                <a:solidFill>
                  <a:srgbClr val="000000"/>
                </a:solidFill>
                <a:latin typeface="Arial"/>
                <a:ea typeface="Arial"/>
              </a:rPr>
              <a:t>	</a:t>
            </a:r>
            <a:endParaRPr b="0" lang="en-US" sz="2800" spc="-1" strike="noStrike">
              <a:latin typeface="Arial"/>
            </a:endParaRPr>
          </a:p>
        </p:txBody>
      </p:sp>
      <p:sp>
        <p:nvSpPr>
          <p:cNvPr id="490" name="CustomShape 2"/>
          <p:cNvSpPr/>
          <p:nvPr/>
        </p:nvSpPr>
        <p:spPr>
          <a:xfrm>
            <a:off x="311760" y="1152360"/>
            <a:ext cx="8519760" cy="3415680"/>
          </a:xfrm>
          <a:prstGeom prst="rect">
            <a:avLst/>
          </a:prstGeom>
          <a:noFill/>
          <a:ln w="0">
            <a:noFill/>
          </a:ln>
        </p:spPr>
        <p:style>
          <a:lnRef idx="0"/>
          <a:fillRef idx="0"/>
          <a:effectRef idx="0"/>
          <a:fontRef idx="minor"/>
        </p:style>
      </p:sp>
      <p:pic>
        <p:nvPicPr>
          <p:cNvPr id="491" name="Google Shape;671;p74" descr=""/>
          <p:cNvPicPr/>
          <p:nvPr/>
        </p:nvPicPr>
        <p:blipFill>
          <a:blip r:embed="rId1"/>
          <a:stretch/>
        </p:blipFill>
        <p:spPr>
          <a:xfrm>
            <a:off x="429840" y="1192320"/>
            <a:ext cx="8283240" cy="289656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rmAutofit fontScale="97000"/>
          </a:bodyPr>
          <a:p>
            <a:pPr>
              <a:lnSpc>
                <a:spcPct val="100000"/>
              </a:lnSpc>
              <a:tabLst>
                <a:tab algn="l" pos="0"/>
              </a:tabLst>
            </a:pPr>
            <a:r>
              <a:rPr b="0" lang="en-US" sz="2800" spc="-1" strike="noStrike">
                <a:solidFill>
                  <a:srgbClr val="000000"/>
                </a:solidFill>
                <a:latin typeface="Arial"/>
                <a:ea typeface="Arial"/>
              </a:rPr>
              <a:t>2022</a:t>
            </a:r>
            <a:r>
              <a:rPr b="0" lang="ja" sz="2800" spc="-1" strike="noStrike">
                <a:solidFill>
                  <a:srgbClr val="000000"/>
                </a:solidFill>
                <a:latin typeface="Arial"/>
                <a:ea typeface="Arial"/>
              </a:rPr>
              <a:t>年のランサムウェアインシデント</a:t>
            </a:r>
            <a:endParaRPr b="0" lang="en-US" sz="2800" spc="-1" strike="noStrike">
              <a:latin typeface="Arial"/>
            </a:endParaRPr>
          </a:p>
        </p:txBody>
      </p:sp>
      <p:pic>
        <p:nvPicPr>
          <p:cNvPr id="141" name="Google Shape;97;p19" descr=""/>
          <p:cNvPicPr/>
          <p:nvPr/>
        </p:nvPicPr>
        <p:blipFill>
          <a:blip r:embed="rId1"/>
          <a:stretch/>
        </p:blipFill>
        <p:spPr>
          <a:xfrm>
            <a:off x="152280" y="1322640"/>
            <a:ext cx="4571280" cy="2672640"/>
          </a:xfrm>
          <a:prstGeom prst="rect">
            <a:avLst/>
          </a:prstGeom>
          <a:ln w="0">
            <a:noFill/>
          </a:ln>
        </p:spPr>
      </p:pic>
      <p:sp>
        <p:nvSpPr>
          <p:cNvPr id="142" name="CustomShape 2"/>
          <p:cNvSpPr/>
          <p:nvPr/>
        </p:nvSpPr>
        <p:spPr>
          <a:xfrm>
            <a:off x="219960" y="4055040"/>
            <a:ext cx="8443800" cy="1143720"/>
          </a:xfrm>
          <a:prstGeom prst="rect">
            <a:avLst/>
          </a:prstGeom>
          <a:noFill/>
          <a:ln w="9525">
            <a:solidFill>
              <a:srgbClr val="000000"/>
            </a:solidFill>
            <a:round/>
          </a:ln>
        </p:spPr>
        <p:style>
          <a:lnRef idx="0"/>
          <a:fillRef idx="0"/>
          <a:effectRef idx="0"/>
          <a:fontRef idx="minor"/>
        </p:style>
        <p:txBody>
          <a:bodyPr lIns="90000" rIns="90000" tIns="91440" bIns="91440">
            <a:spAutoFit/>
          </a:bodyPr>
          <a:p>
            <a:pPr>
              <a:lnSpc>
                <a:spcPct val="115000"/>
              </a:lnSpc>
              <a:tabLst>
                <a:tab algn="l" pos="0"/>
              </a:tabLst>
            </a:pPr>
            <a:r>
              <a:rPr b="0" lang="ja" sz="1100" spc="-1" strike="noStrike">
                <a:solidFill>
                  <a:srgbClr val="000000"/>
                </a:solidFill>
                <a:latin typeface="Arial"/>
                <a:ea typeface="Arial"/>
              </a:rPr>
              <a:t>全体的には右肩上がりで進んでいます。</a:t>
            </a:r>
            <a:r>
              <a:rPr b="0" lang="en-US" sz="1100" spc="-1" strike="noStrike">
                <a:solidFill>
                  <a:srgbClr val="000000"/>
                </a:solidFill>
                <a:latin typeface="Arial"/>
                <a:ea typeface="Arial"/>
              </a:rPr>
              <a:t>2022Q2</a:t>
            </a:r>
            <a:r>
              <a:rPr b="0" lang="ja" sz="1100" spc="-1" strike="noStrike">
                <a:solidFill>
                  <a:srgbClr val="000000"/>
                </a:solidFill>
                <a:latin typeface="Arial"/>
                <a:ea typeface="Arial"/>
              </a:rPr>
              <a:t>トータルは</a:t>
            </a:r>
            <a:r>
              <a:rPr b="0" lang="en-US" sz="1100" spc="-1" strike="noStrike">
                <a:solidFill>
                  <a:srgbClr val="000000"/>
                </a:solidFill>
                <a:latin typeface="Arial"/>
                <a:ea typeface="Arial"/>
              </a:rPr>
              <a:t>Q1</a:t>
            </a:r>
            <a:r>
              <a:rPr b="0" lang="ja" sz="1100" spc="-1" strike="noStrike">
                <a:solidFill>
                  <a:srgbClr val="000000"/>
                </a:solidFill>
                <a:latin typeface="Arial"/>
                <a:ea typeface="Arial"/>
              </a:rPr>
              <a:t>より微増。</a:t>
            </a:r>
            <a:r>
              <a:rPr b="0" lang="en-US" sz="1100" spc="-1" strike="noStrike">
                <a:solidFill>
                  <a:srgbClr val="000000"/>
                </a:solidFill>
                <a:latin typeface="Arial"/>
                <a:ea typeface="Arial"/>
              </a:rPr>
              <a:t>5</a:t>
            </a:r>
            <a:r>
              <a:rPr b="0" lang="ja" sz="1100" spc="-1" strike="noStrike">
                <a:solidFill>
                  <a:srgbClr val="000000"/>
                </a:solidFill>
                <a:latin typeface="Arial"/>
                <a:ea typeface="Arial"/>
              </a:rPr>
              <a:t>月に向けてランサムウェアの被害が増大していましたが、</a:t>
            </a:r>
            <a:r>
              <a:rPr b="0" lang="en-US" sz="1100" spc="-1" strike="noStrike">
                <a:solidFill>
                  <a:srgbClr val="000000"/>
                </a:solidFill>
                <a:latin typeface="Arial"/>
                <a:ea typeface="Arial"/>
              </a:rPr>
              <a:t>6 </a:t>
            </a:r>
            <a:r>
              <a:rPr b="0" lang="ja" sz="1100" spc="-1" strike="noStrike">
                <a:solidFill>
                  <a:srgbClr val="000000"/>
                </a:solidFill>
                <a:latin typeface="Arial"/>
                <a:ea typeface="Arial"/>
              </a:rPr>
              <a:t>月に</a:t>
            </a:r>
            <a:r>
              <a:rPr b="0" lang="en-US" sz="1100" spc="-1" strike="noStrike">
                <a:solidFill>
                  <a:srgbClr val="000000"/>
                </a:solidFill>
                <a:latin typeface="Arial"/>
                <a:ea typeface="Arial"/>
              </a:rPr>
              <a:t>42% </a:t>
            </a:r>
            <a:r>
              <a:rPr b="0" lang="ja" sz="1100" spc="-1" strike="noStrike">
                <a:solidFill>
                  <a:srgbClr val="000000"/>
                </a:solidFill>
                <a:latin typeface="Arial"/>
                <a:ea typeface="Arial"/>
              </a:rPr>
              <a:t>減少しました。これは後で話しますが</a:t>
            </a:r>
            <a:endParaRPr b="0" lang="en-US" sz="1100" spc="-1" strike="noStrike">
              <a:latin typeface="Arial"/>
            </a:endParaRPr>
          </a:p>
          <a:p>
            <a:pPr marL="457200" indent="-297720">
              <a:lnSpc>
                <a:spcPct val="115000"/>
              </a:lnSpc>
              <a:buClr>
                <a:srgbClr val="000000"/>
              </a:buClr>
              <a:buFont typeface="Arial"/>
              <a:buChar char="●"/>
              <a:tabLst>
                <a:tab algn="l" pos="0"/>
              </a:tabLst>
            </a:pPr>
            <a:r>
              <a:rPr b="0" lang="en-US" sz="1100" spc="-1" strike="noStrike">
                <a:solidFill>
                  <a:srgbClr val="000000"/>
                </a:solidFill>
                <a:latin typeface="Arial"/>
                <a:ea typeface="Arial"/>
              </a:rPr>
              <a:t>Conti</a:t>
            </a:r>
            <a:r>
              <a:rPr b="0" lang="ja" sz="1100" spc="-1" strike="noStrike">
                <a:solidFill>
                  <a:srgbClr val="000000"/>
                </a:solidFill>
                <a:latin typeface="Arial"/>
                <a:ea typeface="Arial"/>
              </a:rPr>
              <a:t>の活動クローズ</a:t>
            </a:r>
            <a:endParaRPr b="0" lang="en-US" sz="1100" spc="-1" strike="noStrike">
              <a:latin typeface="Arial"/>
            </a:endParaRPr>
          </a:p>
          <a:p>
            <a:pPr marL="457200" indent="-297720">
              <a:lnSpc>
                <a:spcPct val="115000"/>
              </a:lnSpc>
              <a:buClr>
                <a:srgbClr val="000000"/>
              </a:buClr>
              <a:buFont typeface="Arial"/>
              <a:buChar char="●"/>
              <a:tabLst>
                <a:tab algn="l" pos="0"/>
              </a:tabLst>
            </a:pPr>
            <a:r>
              <a:rPr b="0" lang="en-US" sz="1100" spc="-1" strike="noStrike">
                <a:solidFill>
                  <a:srgbClr val="000000"/>
                </a:solidFill>
                <a:latin typeface="Arial"/>
                <a:ea typeface="Arial"/>
              </a:rPr>
              <a:t>LockBit</a:t>
            </a:r>
            <a:r>
              <a:rPr b="0" lang="ja" sz="1100" spc="-1" strike="noStrike">
                <a:solidFill>
                  <a:srgbClr val="000000"/>
                </a:solidFill>
                <a:latin typeface="Arial"/>
                <a:ea typeface="Arial"/>
              </a:rPr>
              <a:t>の</a:t>
            </a:r>
            <a:r>
              <a:rPr b="0" lang="en-US" sz="1100" spc="-1" strike="noStrike">
                <a:solidFill>
                  <a:srgbClr val="000000"/>
                </a:solidFill>
                <a:latin typeface="Arial"/>
                <a:ea typeface="Arial"/>
              </a:rPr>
              <a:t>2.0</a:t>
            </a:r>
            <a:r>
              <a:rPr b="0" lang="ja" sz="1100" spc="-1" strike="noStrike">
                <a:solidFill>
                  <a:srgbClr val="000000"/>
                </a:solidFill>
                <a:latin typeface="Arial"/>
                <a:ea typeface="Arial"/>
              </a:rPr>
              <a:t>から</a:t>
            </a:r>
            <a:r>
              <a:rPr b="0" lang="en-US" sz="1100" spc="-1" strike="noStrike">
                <a:solidFill>
                  <a:srgbClr val="000000"/>
                </a:solidFill>
                <a:latin typeface="Arial"/>
                <a:ea typeface="Arial"/>
              </a:rPr>
              <a:t>3.0</a:t>
            </a:r>
            <a:r>
              <a:rPr b="0" lang="ja" sz="1100" spc="-1" strike="noStrike">
                <a:solidFill>
                  <a:srgbClr val="000000"/>
                </a:solidFill>
                <a:latin typeface="Arial"/>
                <a:ea typeface="Arial"/>
              </a:rPr>
              <a:t>への置き換え</a:t>
            </a:r>
            <a:endParaRPr b="0" lang="en-US" sz="1100" spc="-1" strike="noStrike">
              <a:latin typeface="Arial"/>
            </a:endParaRPr>
          </a:p>
          <a:p>
            <a:pPr>
              <a:lnSpc>
                <a:spcPct val="115000"/>
              </a:lnSpc>
              <a:tabLst>
                <a:tab algn="l" pos="0"/>
              </a:tabLst>
            </a:pPr>
            <a:r>
              <a:rPr b="0" lang="ja" sz="1100" spc="-1" strike="noStrike">
                <a:solidFill>
                  <a:srgbClr val="000000"/>
                </a:solidFill>
                <a:latin typeface="Arial"/>
                <a:ea typeface="Arial"/>
              </a:rPr>
              <a:t>が大きく影響していると思われます。</a:t>
            </a:r>
            <a:endParaRPr b="0" lang="en-US" sz="1100" spc="-1" strike="noStrike">
              <a:latin typeface="Arial"/>
            </a:endParaRPr>
          </a:p>
        </p:txBody>
      </p:sp>
      <p:pic>
        <p:nvPicPr>
          <p:cNvPr id="143" name="Google Shape;99;p19" descr=""/>
          <p:cNvPicPr/>
          <p:nvPr/>
        </p:nvPicPr>
        <p:blipFill>
          <a:blip r:embed="rId2"/>
          <a:stretch/>
        </p:blipFill>
        <p:spPr>
          <a:xfrm>
            <a:off x="4876920" y="1398600"/>
            <a:ext cx="4114080" cy="222264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rmAutofit fontScale="97000"/>
          </a:bodyPr>
          <a:p>
            <a:pPr>
              <a:lnSpc>
                <a:spcPct val="100000"/>
              </a:lnSpc>
              <a:tabLst>
                <a:tab algn="l" pos="0"/>
              </a:tabLst>
            </a:pPr>
            <a:r>
              <a:rPr b="0" lang="en-US" sz="2800" spc="-1" strike="noStrike">
                <a:solidFill>
                  <a:srgbClr val="000000"/>
                </a:solidFill>
                <a:latin typeface="Arial"/>
                <a:ea typeface="Arial"/>
              </a:rPr>
              <a:t>2022</a:t>
            </a:r>
            <a:r>
              <a:rPr b="0" lang="ja" sz="2800" spc="-1" strike="noStrike">
                <a:solidFill>
                  <a:srgbClr val="000000"/>
                </a:solidFill>
                <a:latin typeface="Arial"/>
                <a:ea typeface="Arial"/>
              </a:rPr>
              <a:t>年</a:t>
            </a:r>
            <a:r>
              <a:rPr b="0" lang="en-US" sz="2800" spc="-1" strike="noStrike">
                <a:solidFill>
                  <a:srgbClr val="000000"/>
                </a:solidFill>
                <a:latin typeface="Arial"/>
                <a:ea typeface="Arial"/>
              </a:rPr>
              <a:t>Q1Q2</a:t>
            </a:r>
            <a:r>
              <a:rPr b="0" lang="ja" sz="2800" spc="-1" strike="noStrike">
                <a:solidFill>
                  <a:srgbClr val="000000"/>
                </a:solidFill>
                <a:latin typeface="Arial"/>
                <a:ea typeface="Arial"/>
              </a:rPr>
              <a:t>のランサムウェアターゲット（業種）</a:t>
            </a:r>
            <a:endParaRPr b="0" lang="en-US" sz="2800" spc="-1" strike="noStrike">
              <a:latin typeface="Arial"/>
            </a:endParaRPr>
          </a:p>
        </p:txBody>
      </p:sp>
      <p:sp>
        <p:nvSpPr>
          <p:cNvPr id="145" name="CustomShape 2"/>
          <p:cNvSpPr/>
          <p:nvPr/>
        </p:nvSpPr>
        <p:spPr>
          <a:xfrm>
            <a:off x="866520" y="3211200"/>
            <a:ext cx="7422480" cy="1335960"/>
          </a:xfrm>
          <a:prstGeom prst="rect">
            <a:avLst/>
          </a:prstGeom>
          <a:noFill/>
          <a:ln w="9525">
            <a:solidFill>
              <a:srgbClr val="000000"/>
            </a:solidFill>
            <a:round/>
          </a:ln>
        </p:spPr>
        <p:style>
          <a:lnRef idx="0"/>
          <a:fillRef idx="0"/>
          <a:effectRef idx="0"/>
          <a:fontRef idx="minor"/>
        </p:style>
        <p:txBody>
          <a:bodyPr lIns="90000" rIns="90000" tIns="91440" bIns="91440">
            <a:spAutoFit/>
          </a:bodyPr>
          <a:p>
            <a:pPr>
              <a:lnSpc>
                <a:spcPct val="115000"/>
              </a:lnSpc>
              <a:tabLst>
                <a:tab algn="l" pos="0"/>
              </a:tabLst>
            </a:pPr>
            <a:r>
              <a:rPr b="0" lang="en-US" sz="1100" spc="-1" strike="noStrike">
                <a:solidFill>
                  <a:srgbClr val="000000"/>
                </a:solidFill>
                <a:latin typeface="Arial"/>
                <a:ea typeface="Arial"/>
              </a:rPr>
              <a:t>2022Q1Q2</a:t>
            </a:r>
            <a:r>
              <a:rPr b="0" lang="ja" sz="1100" spc="-1" strike="noStrike">
                <a:solidFill>
                  <a:srgbClr val="000000"/>
                </a:solidFill>
                <a:latin typeface="Arial"/>
                <a:ea typeface="Arial"/>
              </a:rPr>
              <a:t>で発覚したインシデントでは、標的の業種が</a:t>
            </a:r>
            <a:endParaRPr b="0" lang="en-US" sz="1100" spc="-1" strike="noStrike">
              <a:latin typeface="Arial"/>
            </a:endParaRPr>
          </a:p>
          <a:p>
            <a:pPr marL="457200" indent="-297720">
              <a:lnSpc>
                <a:spcPct val="115000"/>
              </a:lnSpc>
              <a:buClr>
                <a:srgbClr val="000000"/>
              </a:buClr>
              <a:buFont typeface="Arial"/>
              <a:buChar char="●"/>
              <a:tabLst>
                <a:tab algn="l" pos="0"/>
              </a:tabLst>
            </a:pPr>
            <a:r>
              <a:rPr b="0" lang="ja" sz="1100" spc="-1" strike="noStrike">
                <a:solidFill>
                  <a:srgbClr val="000000"/>
                </a:solidFill>
                <a:latin typeface="Arial"/>
                <a:ea typeface="Arial"/>
              </a:rPr>
              <a:t>グッズ・サービス業</a:t>
            </a:r>
            <a:endParaRPr b="0" lang="en-US" sz="1100" spc="-1" strike="noStrike">
              <a:latin typeface="Arial"/>
            </a:endParaRPr>
          </a:p>
          <a:p>
            <a:pPr marL="457200" indent="-297720">
              <a:lnSpc>
                <a:spcPct val="115000"/>
              </a:lnSpc>
              <a:buClr>
                <a:srgbClr val="000000"/>
              </a:buClr>
              <a:buFont typeface="Arial"/>
              <a:buChar char="●"/>
              <a:tabLst>
                <a:tab algn="l" pos="0"/>
              </a:tabLst>
            </a:pPr>
            <a:r>
              <a:rPr b="0" lang="ja" sz="1100" spc="-1" strike="noStrike">
                <a:solidFill>
                  <a:srgbClr val="000000"/>
                </a:solidFill>
                <a:latin typeface="Arial"/>
                <a:ea typeface="Arial"/>
              </a:rPr>
              <a:t>テクノロジー系</a:t>
            </a:r>
            <a:endParaRPr b="0" lang="en-US" sz="1100" spc="-1" strike="noStrike">
              <a:latin typeface="Arial"/>
            </a:endParaRPr>
          </a:p>
          <a:p>
            <a:pPr marL="457200" indent="-297720">
              <a:lnSpc>
                <a:spcPct val="115000"/>
              </a:lnSpc>
              <a:buClr>
                <a:srgbClr val="000000"/>
              </a:buClr>
              <a:buFont typeface="Arial"/>
              <a:buChar char="●"/>
              <a:tabLst>
                <a:tab algn="l" pos="0"/>
              </a:tabLst>
            </a:pPr>
            <a:r>
              <a:rPr b="0" lang="ja" sz="1100" spc="-1" strike="noStrike">
                <a:solidFill>
                  <a:srgbClr val="000000"/>
                </a:solidFill>
                <a:latin typeface="Arial"/>
                <a:ea typeface="Arial"/>
              </a:rPr>
              <a:t>製造業</a:t>
            </a:r>
            <a:endParaRPr b="0" lang="en-US" sz="1100" spc="-1" strike="noStrike">
              <a:latin typeface="Arial"/>
            </a:endParaRPr>
          </a:p>
          <a:p>
            <a:pPr marL="457200" indent="-297720">
              <a:lnSpc>
                <a:spcPct val="115000"/>
              </a:lnSpc>
              <a:buClr>
                <a:srgbClr val="000000"/>
              </a:buClr>
              <a:buFont typeface="Arial"/>
              <a:buChar char="●"/>
              <a:tabLst>
                <a:tab algn="l" pos="0"/>
              </a:tabLst>
            </a:pPr>
            <a:r>
              <a:rPr b="0" lang="ja" sz="1100" spc="-1" strike="noStrike">
                <a:solidFill>
                  <a:srgbClr val="000000"/>
                </a:solidFill>
                <a:latin typeface="Arial"/>
                <a:ea typeface="Arial"/>
              </a:rPr>
              <a:t>ヘルスケア</a:t>
            </a:r>
            <a:endParaRPr b="0" lang="en-US" sz="1100" spc="-1" strike="noStrike">
              <a:latin typeface="Arial"/>
            </a:endParaRPr>
          </a:p>
          <a:p>
            <a:pPr>
              <a:lnSpc>
                <a:spcPct val="115000"/>
              </a:lnSpc>
              <a:tabLst>
                <a:tab algn="l" pos="0"/>
              </a:tabLst>
            </a:pPr>
            <a:r>
              <a:rPr b="0" lang="ja" sz="1100" spc="-1" strike="noStrike">
                <a:solidFill>
                  <a:srgbClr val="000000"/>
                </a:solidFill>
                <a:latin typeface="Arial"/>
                <a:ea typeface="Arial"/>
              </a:rPr>
              <a:t>などとなっています。グラフは海外のものですが、日本でも医療関係のインシデントが多くなっています。</a:t>
            </a:r>
            <a:endParaRPr b="0" lang="en-US" sz="1100" spc="-1" strike="noStrike">
              <a:latin typeface="Arial"/>
            </a:endParaRPr>
          </a:p>
        </p:txBody>
      </p:sp>
      <p:pic>
        <p:nvPicPr>
          <p:cNvPr id="146" name="Google Shape;106;p20" descr=""/>
          <p:cNvPicPr/>
          <p:nvPr/>
        </p:nvPicPr>
        <p:blipFill>
          <a:blip r:embed="rId1"/>
          <a:stretch/>
        </p:blipFill>
        <p:spPr>
          <a:xfrm>
            <a:off x="4572000" y="1074600"/>
            <a:ext cx="4394880" cy="1928160"/>
          </a:xfrm>
          <a:prstGeom prst="rect">
            <a:avLst/>
          </a:prstGeom>
          <a:ln w="0">
            <a:noFill/>
          </a:ln>
        </p:spPr>
      </p:pic>
      <p:pic>
        <p:nvPicPr>
          <p:cNvPr id="147" name="Google Shape;107;p20" descr=""/>
          <p:cNvPicPr/>
          <p:nvPr/>
        </p:nvPicPr>
        <p:blipFill>
          <a:blip r:embed="rId2"/>
          <a:stretch/>
        </p:blipFill>
        <p:spPr>
          <a:xfrm>
            <a:off x="168120" y="1032120"/>
            <a:ext cx="4534560" cy="200124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8" name="Google Shape;112;p21" descr=""/>
          <p:cNvPicPr/>
          <p:nvPr/>
        </p:nvPicPr>
        <p:blipFill>
          <a:blip r:embed="rId1"/>
          <a:stretch/>
        </p:blipFill>
        <p:spPr>
          <a:xfrm>
            <a:off x="4607280" y="1212120"/>
            <a:ext cx="4362480" cy="2731680"/>
          </a:xfrm>
          <a:prstGeom prst="rect">
            <a:avLst/>
          </a:prstGeom>
          <a:ln w="0">
            <a:noFill/>
          </a:ln>
        </p:spPr>
      </p:pic>
      <p:sp>
        <p:nvSpPr>
          <p:cNvPr id="149" name="CustomShape 1"/>
          <p:cNvSpPr/>
          <p:nvPr/>
        </p:nvSpPr>
        <p:spPr>
          <a:xfrm>
            <a:off x="311760" y="444960"/>
            <a:ext cx="8519760" cy="572040"/>
          </a:xfrm>
          <a:prstGeom prst="rect">
            <a:avLst/>
          </a:prstGeom>
          <a:noFill/>
          <a:ln w="0">
            <a:noFill/>
          </a:ln>
        </p:spPr>
        <p:style>
          <a:lnRef idx="0"/>
          <a:fillRef idx="0"/>
          <a:effectRef idx="0"/>
          <a:fontRef idx="minor"/>
        </p:style>
        <p:txBody>
          <a:bodyPr lIns="90000" rIns="90000" tIns="91440" bIns="91440">
            <a:normAutofit fontScale="97000"/>
          </a:bodyPr>
          <a:p>
            <a:pPr>
              <a:lnSpc>
                <a:spcPct val="100000"/>
              </a:lnSpc>
              <a:tabLst>
                <a:tab algn="l" pos="0"/>
              </a:tabLst>
            </a:pPr>
            <a:r>
              <a:rPr b="0" lang="en-US" sz="2800" spc="-1" strike="noStrike">
                <a:solidFill>
                  <a:srgbClr val="000000"/>
                </a:solidFill>
                <a:latin typeface="Arial"/>
                <a:ea typeface="Arial"/>
              </a:rPr>
              <a:t>2022</a:t>
            </a:r>
            <a:r>
              <a:rPr b="0" lang="ja" sz="2800" spc="-1" strike="noStrike">
                <a:solidFill>
                  <a:srgbClr val="000000"/>
                </a:solidFill>
                <a:latin typeface="Arial"/>
                <a:ea typeface="Arial"/>
              </a:rPr>
              <a:t>年</a:t>
            </a:r>
            <a:r>
              <a:rPr b="0" lang="en-US" sz="2800" spc="-1" strike="noStrike">
                <a:solidFill>
                  <a:srgbClr val="000000"/>
                </a:solidFill>
                <a:latin typeface="Arial"/>
                <a:ea typeface="Arial"/>
              </a:rPr>
              <a:t>Q1Q2</a:t>
            </a:r>
            <a:r>
              <a:rPr b="0" lang="ja" sz="2800" spc="-1" strike="noStrike">
                <a:solidFill>
                  <a:srgbClr val="000000"/>
                </a:solidFill>
                <a:latin typeface="Arial"/>
                <a:ea typeface="Arial"/>
              </a:rPr>
              <a:t>のランサムウェア種別</a:t>
            </a:r>
            <a:endParaRPr b="0" lang="en-US" sz="2800" spc="-1" strike="noStrike">
              <a:latin typeface="Arial"/>
            </a:endParaRPr>
          </a:p>
        </p:txBody>
      </p:sp>
      <p:sp>
        <p:nvSpPr>
          <p:cNvPr id="150" name="CustomShape 2"/>
          <p:cNvSpPr/>
          <p:nvPr/>
        </p:nvSpPr>
        <p:spPr>
          <a:xfrm>
            <a:off x="4905360" y="1398600"/>
            <a:ext cx="325800" cy="2024280"/>
          </a:xfrm>
          <a:prstGeom prst="roundRect">
            <a:avLst>
              <a:gd name="adj" fmla="val 16667"/>
            </a:avLst>
          </a:prstGeom>
          <a:noFill/>
          <a:ln w="28575">
            <a:solidFill>
              <a:srgbClr val="cc0000"/>
            </a:solidFill>
            <a:round/>
          </a:ln>
        </p:spPr>
        <p:style>
          <a:lnRef idx="0"/>
          <a:fillRef idx="0"/>
          <a:effectRef idx="0"/>
          <a:fontRef idx="minor"/>
        </p:style>
      </p:sp>
      <p:sp>
        <p:nvSpPr>
          <p:cNvPr id="151" name="CustomShape 3"/>
          <p:cNvSpPr/>
          <p:nvPr/>
        </p:nvSpPr>
        <p:spPr>
          <a:xfrm>
            <a:off x="219960" y="4055040"/>
            <a:ext cx="8216640" cy="374760"/>
          </a:xfrm>
          <a:prstGeom prst="rect">
            <a:avLst/>
          </a:prstGeom>
          <a:noFill/>
          <a:ln w="9525">
            <a:solidFill>
              <a:srgbClr val="000000"/>
            </a:solidFill>
            <a:round/>
          </a:ln>
        </p:spPr>
        <p:style>
          <a:lnRef idx="0"/>
          <a:fillRef idx="0"/>
          <a:effectRef idx="0"/>
          <a:fontRef idx="minor"/>
        </p:style>
        <p:txBody>
          <a:bodyPr lIns="90000" rIns="90000" tIns="91440" bIns="91440">
            <a:spAutoFit/>
          </a:bodyPr>
          <a:p>
            <a:pPr>
              <a:lnSpc>
                <a:spcPct val="115000"/>
              </a:lnSpc>
              <a:tabLst>
                <a:tab algn="l" pos="0"/>
              </a:tabLst>
            </a:pPr>
            <a:r>
              <a:rPr b="0" lang="en-US" sz="1100" spc="-1" strike="noStrike">
                <a:solidFill>
                  <a:srgbClr val="000000"/>
                </a:solidFill>
                <a:latin typeface="Arial"/>
                <a:ea typeface="Arial"/>
              </a:rPr>
              <a:t>Conti/LockBit</a:t>
            </a:r>
            <a:r>
              <a:rPr b="0" lang="ja" sz="1100" spc="-1" strike="noStrike">
                <a:solidFill>
                  <a:srgbClr val="000000"/>
                </a:solidFill>
                <a:latin typeface="Arial"/>
                <a:ea typeface="Arial"/>
              </a:rPr>
              <a:t>だけで</a:t>
            </a:r>
            <a:r>
              <a:rPr b="0" lang="en-US" sz="1100" spc="-1" strike="noStrike">
                <a:solidFill>
                  <a:srgbClr val="000000"/>
                </a:solidFill>
                <a:latin typeface="Arial"/>
                <a:ea typeface="Arial"/>
              </a:rPr>
              <a:t>50%</a:t>
            </a:r>
            <a:r>
              <a:rPr b="0" lang="ja" sz="1100" spc="-1" strike="noStrike">
                <a:solidFill>
                  <a:srgbClr val="000000"/>
                </a:solidFill>
                <a:latin typeface="Arial"/>
                <a:ea typeface="Arial"/>
              </a:rPr>
              <a:t>を超えています。</a:t>
            </a:r>
            <a:r>
              <a:rPr b="0" lang="en-US" sz="1100" spc="-1" strike="noStrike">
                <a:solidFill>
                  <a:srgbClr val="000000"/>
                </a:solidFill>
                <a:latin typeface="Arial"/>
                <a:ea typeface="Arial"/>
              </a:rPr>
              <a:t>Q2</a:t>
            </a:r>
            <a:r>
              <a:rPr b="0" lang="ja" sz="1100" spc="-1" strike="noStrike">
                <a:solidFill>
                  <a:srgbClr val="000000"/>
                </a:solidFill>
                <a:latin typeface="Arial"/>
                <a:ea typeface="Arial"/>
              </a:rPr>
              <a:t>には</a:t>
            </a:r>
            <a:r>
              <a:rPr b="0" lang="en-US" sz="1100" spc="-1" strike="noStrike">
                <a:solidFill>
                  <a:srgbClr val="000000"/>
                </a:solidFill>
                <a:latin typeface="Arial"/>
                <a:ea typeface="Arial"/>
              </a:rPr>
              <a:t>Conti</a:t>
            </a:r>
            <a:r>
              <a:rPr b="0" lang="ja" sz="1100" spc="-1" strike="noStrike">
                <a:solidFill>
                  <a:srgbClr val="000000"/>
                </a:solidFill>
                <a:latin typeface="Arial"/>
                <a:ea typeface="Arial"/>
              </a:rPr>
              <a:t>が活動を停止（後述）したせいで</a:t>
            </a:r>
            <a:r>
              <a:rPr b="0" lang="en-US" sz="1100" spc="-1" strike="noStrike">
                <a:solidFill>
                  <a:srgbClr val="000000"/>
                </a:solidFill>
                <a:latin typeface="Arial"/>
                <a:ea typeface="Arial"/>
              </a:rPr>
              <a:t>Conti</a:t>
            </a:r>
            <a:r>
              <a:rPr b="0" lang="ja" sz="1100" spc="-1" strike="noStrike">
                <a:solidFill>
                  <a:srgbClr val="000000"/>
                </a:solidFill>
                <a:latin typeface="Arial"/>
                <a:ea typeface="Arial"/>
              </a:rPr>
              <a:t>の割合が減っています</a:t>
            </a:r>
            <a:endParaRPr b="0" lang="en-US" sz="1100" spc="-1" strike="noStrike">
              <a:latin typeface="Arial"/>
            </a:endParaRPr>
          </a:p>
        </p:txBody>
      </p:sp>
      <p:pic>
        <p:nvPicPr>
          <p:cNvPr id="152" name="Google Shape;116;p21" descr=""/>
          <p:cNvPicPr/>
          <p:nvPr/>
        </p:nvPicPr>
        <p:blipFill>
          <a:blip r:embed="rId2"/>
          <a:stretch/>
        </p:blipFill>
        <p:spPr>
          <a:xfrm>
            <a:off x="152280" y="1170000"/>
            <a:ext cx="4353120" cy="2731680"/>
          </a:xfrm>
          <a:prstGeom prst="rect">
            <a:avLst/>
          </a:prstGeom>
          <a:ln w="0">
            <a:noFill/>
          </a:ln>
        </p:spPr>
      </p:pic>
      <p:sp>
        <p:nvSpPr>
          <p:cNvPr id="153" name="CustomShape 4"/>
          <p:cNvSpPr/>
          <p:nvPr/>
        </p:nvSpPr>
        <p:spPr>
          <a:xfrm>
            <a:off x="485640" y="1398600"/>
            <a:ext cx="325800" cy="1983960"/>
          </a:xfrm>
          <a:prstGeom prst="roundRect">
            <a:avLst>
              <a:gd name="adj" fmla="val 16667"/>
            </a:avLst>
          </a:prstGeom>
          <a:noFill/>
          <a:ln w="28575">
            <a:solidFill>
              <a:srgbClr val="cc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10</TotalTime>
  <Application>LibreOffice/7.0.4.2$Linux_X86_64 LibreOffice_project/00$Build-2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ja-JP</dc:language>
  <cp:lastModifiedBy/>
  <dcterms:modified xsi:type="dcterms:W3CDTF">2023-01-01T11:12:31Z</dcterms:modified>
  <cp:revision>6</cp:revision>
  <dc:subject/>
  <dc:title/>
</cp:coreProperties>
</file>

<file path=docProps/custom.xml><?xml version="1.0" encoding="utf-8"?>
<Properties xmlns="http://schemas.openxmlformats.org/officeDocument/2006/custom-properties" xmlns:vt="http://schemas.openxmlformats.org/officeDocument/2006/docPropsVTypes"/>
</file>